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82" r:id="rId3"/>
    <p:sldId id="302" r:id="rId4"/>
    <p:sldId id="301" r:id="rId5"/>
    <p:sldId id="300"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4" autoAdjust="0"/>
    <p:restoredTop sz="82886" autoAdjust="0"/>
  </p:normalViewPr>
  <p:slideViewPr>
    <p:cSldViewPr snapToGrid="0" showGuides="1">
      <p:cViewPr varScale="1">
        <p:scale>
          <a:sx n="134" d="100"/>
          <a:sy n="134" d="100"/>
        </p:scale>
        <p:origin x="192" y="10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6641af4a00f2787a5853dde9a208c026">
            <a:r>
              <a:rPr dirty="0" lang="en-US">
                <a:solidFill>
                  <a:srgbClr val="000000"/>
                </a:solidFill>
                <a:sym typeface=""/>
              </a:rPr>
              <a:t>Vous savez maintenant comment créer une hiérarchie d'unités d'organisation, avec un niveau racine et ses descendants.</a:t>
            </a:r>
          </a:p>
        </p:txBody>
      </p:sp>
    </p:spTree>
    <p:extLst>
      <p:ext uri="{BB962C8B-B14F-4D97-AF65-F5344CB8AC3E}">
        <p14:creationId xmlns:p14="http://schemas.microsoft.com/office/powerpoint/2010/main" val="2017305163"/>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015764326e56286b494f9cabc42d3700">
            <a:r>
              <a:rPr dirty="0" lang="en-US">
                <a:solidFill>
                  <a:srgbClr val="000000"/>
                </a:solidFill>
                <a:sym typeface=""/>
              </a:rPr>
              <a:t>Dans cette démonstration vidéo, vous apprendrez à configurer une hiérarchie dans DHIS2, en créant trois unités d'organisation - une région, un district et un établissement, tous situés dans la même hiérarchie.</a:t>
            </a:r>
          </a:p>
        </p:txBody>
      </p:sp>
    </p:spTree>
    <p:extLst>
      <p:ext uri="{BB962C8B-B14F-4D97-AF65-F5344CB8AC3E}">
        <p14:creationId xmlns:p14="http://schemas.microsoft.com/office/powerpoint/2010/main" val="361148803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d9823a62fb36b86f74f4efbd60bc8ad">
            <a:r>
              <a:rPr dirty="0" lang="en-US" noProof="0"/>
              <a:t>Une fois connecté à DHIS2, cliquez sur le menu des applications et sélectionnez l'application Maintenance. Pour afficher, modifier ou créer de nouvelles unités d'organisation, il faudra se rendre sur la page de gestion des unités d'organisation.</a:t>
            </a:r>
          </a:p>
          <a:p>
            <a:endParaRPr dirty="0" lang="en-US" noProof="0"/>
          </a:p>
          <a:p txid="96412d3d4f0debdf382aae78ad354597">
            <a:r>
              <a:rPr dirty="0" lang="en-US" noProof="0"/>
              <a:t>Pour accéder à cette page, cliquez sur unité d'organisation en haut de la page, puis sélectionnez l'onglet unité d'organisation dans les options à gauche.</a:t>
            </a:r>
          </a:p>
          <a:p>
            <a:endParaRPr dirty="0" lang="en-US" noProof="0"/>
          </a:p>
          <a:p txid="c55e166c546f576c22f397754c3d5a64">
            <a:r>
              <a:rPr dirty="0" lang="en-US" noProof="0"/>
              <a:t>Sur le côté gauche de la page de gestion des unités d'organisation, vous verrez la hiérarchie des unités d'organisation du système. Si votre système est vide, vous devrez créer une unité d'organisation RACINE avant de pouvoir y ajouter des enfants (descendants). Dans cette démonstration, l'unité d'organisation RACINE est déjà créée.</a:t>
            </a:r>
          </a:p>
          <a:p>
            <a:endParaRPr dirty="0" lang="en-US" noProof="0"/>
          </a:p>
          <a:p txid="4e0b3473211ede0dced3a41d4190daa7">
            <a:r>
              <a:rPr dirty="0" lang="en-US" noProof="0"/>
              <a:t>Comme vous l'avez appris dans le cours "Introduction à DHIS2", dans un système DHIS2 déjà configuré, vous avez vraisemblablement plusieurs niveaux d'unités d'organisation.</a:t>
            </a:r>
          </a:p>
          <a:p>
            <a:endParaRPr dirty="0" lang="en-US" noProof="0"/>
          </a:p>
          <a:p txid="fa625ccc77969db357e596f17e7fdd39">
            <a:r>
              <a:rPr dirty="0" lang="en-US" noProof="0"/>
              <a:t>Voyons rapidement à quoi ressemble une hiérarchie d'unités d'organisation complète pour le Trainingland. Le niveau supérieur, ou niveau national, est l'ensemble du Trainingland.</a:t>
            </a:r>
            <a:r>
              <a:rPr dirty="0" err="1" lang="en-US" noProof="0"/>
            </a:r>
            <a:r>
              <a:rPr dirty="0" lang="en-US" noProof="0"/>
            </a:r>
            <a:r>
              <a:rPr dirty="0" err="1" lang="en-US" noProof="0"/>
            </a:r>
            <a:r>
              <a:rPr dirty="0" lang="en-US" noProof="0"/>
            </a:r>
          </a:p>
          <a:p>
            <a:endParaRPr dirty="0" lang="en-US" noProof="0"/>
          </a:p>
          <a:p txid="1ae7a54a6055e7bf27268781d6044ab8">
            <a:r>
              <a:rPr dirty="0" lang="en-US" noProof="0"/>
              <a:t>En cliquant sur les flèches, vous élargirez les niveaux de la hiérarchie. Revenons maintenant à notre instance presque vierge de DHIS2. Voyons un exemple d'ajout d'une unité d'organisation en ajoutant une unité d'organisation enfant à la RACINE. Pour ajouter une nouvelle unité d'organisation, il faut d'abord sélectionner l'unité d'organisation mère. L'unité mère choisie est surlignée en orange. Cliquez ensuite sur le signe + situé dans le coin inférieur droit.</a:t>
            </a:r>
          </a:p>
          <a:p>
            <a:endParaRPr dirty="0" lang="en-US" noProof="0"/>
          </a:p>
          <a:p txid="1a7f05b9b7ac67116392b030f3f007a7">
            <a:r>
              <a:rPr dirty="0" lang="en-US" noProof="0"/>
              <a:t>Cette opération ouvre le formulaire de configuration de l'unité d'organisation, qui contient une liste de champs configurables. Examinons quelques-uns des principaux champs. Pour commencer, nous allons examiner les champs obligatoires. Dans DHIS2, les champs obligatoires sont marqués d'un astérisque. Cela signifie que nous devons les renseigner chaque fois que nous créons un nouvel objet.</a:t>
            </a:r>
          </a:p>
          <a:p>
            <a:endParaRPr dirty="0" lang="en-US" noProof="0"/>
          </a:p>
          <a:p txid="b9fd2df8c47b9fd30933f6b9422aba9a">
            <a:r>
              <a:rPr dirty="0" lang="en-US" noProof="0"/>
              <a:t>Nous pouvons constater qu'il existe trois objets obligatoires pour les unités d'organisation : le nom, le nom abrégé et la date d'ouverture. Chaque fois que nous créons une unité d'organisation, nous devons au moins renseigner ces trois champs.</a:t>
            </a:r>
          </a:p>
          <a:p>
            <a:endParaRPr dirty="0" lang="en-US" noProof="0"/>
          </a:p>
          <a:p>
            <a:endParaRPr dirty="0" lang="en-US" noProof="0"/>
          </a:p>
          <a:p txid="109121eee9f5b23f3aea9ee250bfc19c">
            <a:r>
              <a:rPr dirty="0" lang="en-US" noProof="0"/>
              <a:t>Commençons par renseigner le nom et le nom abrégé. Il est préférable de copier ces détails de configuration à partir d'un fichier de configuration ou d'un fichier source, tel que notre modèle Excel pour ce cours, afin de réduire les erreurs de saisie. Commençons par le nom. Dans ce cas, nous commencerons par la Région Food.</a:t>
            </a:r>
          </a:p>
          <a:p>
            <a:endParaRPr dirty="0" lang="en-US" noProof="0"/>
          </a:p>
          <a:p txid="bb5e0a0d40a83839033ab364db647a81">
            <a:r>
              <a:rPr dirty="0" lang="en-US" noProof="0"/>
              <a:t>Il est particulièrement utile de renseigner régulièrement les champs code et description, car le premier facilite l'échange de données et le second permet de décrire les métadonnées.</a:t>
            </a:r>
          </a:p>
          <a:p>
            <a:endParaRPr dirty="0" lang="en-US" noProof="0"/>
          </a:p>
          <a:p txid="81cad6e6f75aa89abe2b6a5bcfe6ba9b">
            <a:r>
              <a:rPr dirty="0" lang="en-US" noProof="0"/>
              <a:t>Ajoutons un code pour la Région Food, FRO2, ainsi qu'une description. Là encore, il est préférable de copier ces détails de configuration à partir d'un fichier de configuration ou d'un fichier source afin de réduire les risques d'erreur.</a:t>
            </a:r>
          </a:p>
          <a:p>
            <a:endParaRPr dirty="0" lang="en-US" noProof="0"/>
          </a:p>
          <a:p txid="0ae9c173b9e45734e523c9be7072ba73">
            <a:r>
              <a:rPr dirty="0" lang="en-US" noProof="0"/>
              <a:t>La date d'ouverture vous permet de définir la date d'ouverture de cette unité d'organisation particulière. Notez que vous ne pourrez pas saisir de données pour l'unité d'organisation avant cette période. Si une unité d'organisation représente des frontières géographiques telles qu'une province, une région ou un district, il est d'usage de sélectionner une date antérieure au cas où vous auriez besoin de saisir des données à ce niveau à une date ultérieure.</a:t>
            </a:r>
          </a:p>
          <a:p>
            <a:endParaRPr dirty="0" lang="en-US" noProof="0"/>
          </a:p>
          <a:p txid="e3490ef5d0adc690567fb8f40ea9abd3">
            <a:r>
              <a:rPr dirty="0" lang="en-US" noProof="0"/>
              <a:t>Si vous disposez d'une date spécifique, vous devez l'utiliser. Ce champ a plus d'importance lors de la création d'établissements, dont nous parlerons lorsque nous créerons une unité d'organisation au niveau de l'établissement. Étant donné que nous devons saisir des données pour le mois en cours, nous devons fixer la date d'ouverture au premier du mois. Enfin, nous pouvons ajouter la latitude et la longitude si nécessaire.</a:t>
            </a:r>
          </a:p>
          <a:p>
            <a:endParaRPr dirty="0" lang="en-US" noProof="0"/>
          </a:p>
          <a:p txid="48d86ca971fbb5907a98cba9ff70501a">
            <a:r>
              <a:rPr dirty="0" lang="en-US" noProof="0"/>
              <a:t>Pour les unités d'organisation qui représentent des limites, la zone des limites doit être importée par le biais de fichiers de forme et ne peut pas être saisie dans les champs de configuration de la latitude et de la longitude. Pour plus d'informations sur l'importation de fichiers de forme et pour une description complète de chaque champ de configuration, veuillez consulter la documentation DHIS2.</a:t>
            </a:r>
          </a:p>
          <a:p>
            <a:endParaRPr dirty="0" lang="en-US" noProof="0"/>
          </a:p>
          <a:p txid="66e55ef1d0f8bf89589040252eafd129">
            <a:r>
              <a:rPr dirty="0" lang="en-US" noProof="0"/>
              <a:t>Cliquez sur enregistrer pour créer l'unité d'organisation. Actualisez la page pour voir la région Food dans la hiérarchie. Maintenant que nous avons créé une région, ajoutons un district comme enfant. Nous allons créer le district Vegetables. Tout d'abord, dans la hiérarchie à gauche, sélectionnez l'unité d'organisation mère, la région Food. Cliquez ensuite sur le signe + et répétez les étapes que nous avons effectuées précédemment. Indiquez le nom, le nom abrégé, le code et la date d'ouverture. Une fois ces informations saisies, cliquez sur enregistrer.</a:t>
            </a:r>
          </a:p>
          <a:p>
            <a:endParaRPr dirty="0" lang="en-US" noProof="0"/>
          </a:p>
          <a:p txid="7ead219bab0f555dfe601b503d82c784">
            <a:r>
              <a:rPr dirty="0" lang="en-US" noProof="0"/>
              <a:t>Enfin, nous allons créer un établissement dans le district Vegetables, l'hôpital du district Carrot, en répétant le même processus. Sélectionnez le district Vegetables comme unité d'organisation mère après avoir actualisé la page. C'est ici que nous voulons créer l'enfant dans la hiérarchie. Cliquez ensuite sur le signe +. Ajoutez tous les détails des principaux champs configurables, c'est-à-dire le nom, le nom abrégé, le code et la date d'ouverture.</a:t>
            </a:r>
          </a:p>
          <a:p>
            <a:endParaRPr dirty="0" lang="en-US" noProof="0"/>
          </a:p>
          <a:p txid="2b31b565ba54564cac5853a0ec042f09">
            <a:r>
              <a:rPr dirty="0" lang="en-US" noProof="0"/>
              <a:t>Pour les établissements, vous devez être particulièrement attentif au champ de la date d'ouverture. Si vous ajoutez une date incorrecte, vous risquez de ne pas pouvoir saisir de données pour l'établissement. C'est le cas si la date d'ouverture de l'établissement est postérieure à la période pour laquelle vous essayez de saisir des données.</a:t>
            </a:r>
          </a:p>
          <a:p>
            <a:endParaRPr dirty="0" lang="en-US" noProof="0"/>
          </a:p>
          <a:p txid="74d011b0e7a8406ef925705ad235df2c">
            <a:r>
              <a:rPr dirty="0" lang="en-US" noProof="0"/>
              <a:t>Enfin, étant donné que l'établissement est un point sur une carte qui peut être représenté par une latitude et une longitude, vous pouvez ajouter la localisation géographique en utilisant les champs de latitude et de longitude. Cela vous permettra d'afficher vos établissements dans l'application Cartes.</a:t>
            </a:r>
          </a:p>
          <a:p>
            <a:endParaRPr dirty="0" lang="en-US" noProof="0"/>
          </a:p>
          <a:p txid="f1af0804977efe62c53696c265e74051">
            <a:r>
              <a:rPr dirty="0" lang="en-US" noProof="0"/>
              <a:t>Toutefois, ces informations ne sont généralement pas ajoutées manuellement. Elles sont normalement ajoutées par importation en masse. Maintenant que ces champs ont été renseignés, cliquez sur enregistrer. Et c'est tout ! Nous avons maintenant créé avec succès trois unités d'organisation, une région, un district et un établissement. Vous pouvez maintenant revoir votre hiérarchie dans le panneau situé à gauche de la page de gestion des unités d'organisation.</a:t>
            </a:r>
          </a:p>
        </p:txBody>
      </p:sp>
    </p:spTree>
    <p:extLst>
      <p:ext uri="{BB962C8B-B14F-4D97-AF65-F5344CB8AC3E}">
        <p14:creationId xmlns:p14="http://schemas.microsoft.com/office/powerpoint/2010/main" val="3930581800"/>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6015b697183ade44d1d9b463063196">
            <a:r>
              <a:rPr dirty="0" lang="en-US"/>
              <a:t>En résumé, vous avez appris à créer des unités d'organisation dans DHIS2 et à mettre en place une hiérarchie. Pour créer une nouvelle unité d'organisation, sélectionnez l'onglet Unité d'organisation dans l'application Maintenance. Dans la hiérarchie des unités d'organisation, sélectionnez l'unité d'organisation mère dans laquelle vous souhaitez créer l'unité enfant. Ajoutez ensuite un nouvel élément et renseignez les champs permettant d'identifier l'unité d'organisation, le nom, le nom abrégé et la date d'ouverture.</a:t>
            </a:r>
            <a:endParaRPr dirty="0" lang="en-NO"/>
          </a:p>
        </p:txBody>
      </p:sp>
    </p:spTree>
    <p:extLst>
      <p:ext uri="{BB962C8B-B14F-4D97-AF65-F5344CB8AC3E}">
        <p14:creationId xmlns:p14="http://schemas.microsoft.com/office/powerpoint/2010/main" val="3609672020"/>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6.png" Type="http://schemas.openxmlformats.org/officeDocument/2006/relationships/image"/><Relationship Id="rId3" Target="../notesSlides/notesSlide2.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3.xml.rels><?xml version="1.0" encoding="utf-8"?>
<Relationships xmlns="http://schemas.openxmlformats.org/package/2006/relationships"><Relationship Id="rId8" Target="../media/image26.png" Type="http://schemas.openxmlformats.org/officeDocument/2006/relationships/image"/><Relationship Id="rId3" Target="../notesSlides/notesSlide3.xml" Type="http://schemas.openxmlformats.org/officeDocument/2006/relationships/notesSlide"/><Relationship Id="rId7" Target="../media/image25.svg" Type="http://schemas.openxmlformats.org/officeDocument/2006/relationships/image"/><Relationship Id="rId12" Target="../media/image30.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4.png" Type="http://schemas.openxmlformats.org/officeDocument/2006/relationships/image"/><Relationship Id="rId11" Target="../media/image29.svg" Type="http://schemas.openxmlformats.org/officeDocument/2006/relationships/image"/><Relationship Id="rId5" Target="../media/image23.svg" Type="http://schemas.openxmlformats.org/officeDocument/2006/relationships/image"/><Relationship Id="rId10" Target="../media/image28.png" Type="http://schemas.openxmlformats.org/officeDocument/2006/relationships/image"/><Relationship Id="rId4" Target="../media/image22.png" Type="http://schemas.openxmlformats.org/officeDocument/2006/relationships/image"/><Relationship Id="rId9" Target="../media/image27.sv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0.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371289" y="-4243747"/>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39686"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28748c841c01331accc4ef97c9184307">
            <a:r>
              <a:rPr lang="en-US"/>
              <a:t>Création d'une hiérarchie d'unités d'organisation</a:t>
            </a:r>
            <a:r>
              <a:rPr dirty="0" lang="en-US"/>
            </a:r>
            <a:r>
              <a:rPr dirty="0" err="1" lang="es-ES"/>
            </a:r>
            <a:endParaRPr dirty="0" lang="en-U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e5059f869eeb65f2958f698be71649fd">
            <a:r>
              <a:rPr lang="es-ES"/>
              <a:t>Personnalisation de DHIS2</a:t>
            </a:r>
            <a:endParaRPr dirty="0" lang="es-ES"/>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2904" p14:dur="2000" spd="slow"/>
    </mc:Choice>
    <mc:Fallback xmlns="">
      <p:transition advClick="0" advTm="1290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149" name="Group 148">
            <a:extLst>
              <a:ext uri="{FF2B5EF4-FFF2-40B4-BE49-F238E27FC236}">
                <a16:creationId xmlns:a16="http://schemas.microsoft.com/office/drawing/2014/main" id="{6865F516-9147-1637-F2FF-A8206B81012E}"/>
              </a:ext>
            </a:extLst>
          </p:cNvPr>
          <p:cNvGrpSpPr/>
          <p:nvPr/>
        </p:nvGrpSpPr>
        <p:grpSpPr>
          <a:xfrm>
            <a:off x="4955409" y="2305754"/>
            <a:ext cx="2578955" cy="507074"/>
            <a:chOff x="6095094" y="2006273"/>
            <a:chExt cx="2578955" cy="507074"/>
          </a:xfrm>
        </p:grpSpPr>
        <p:sp>
          <p:nvSpPr>
            <p:cNvPr id="150" name="Free Form 6">
              <a:extLst>
                <a:ext uri="{FF2B5EF4-FFF2-40B4-BE49-F238E27FC236}">
                  <a16:creationId xmlns:a16="http://schemas.microsoft.com/office/drawing/2014/main" id="{0CF2B457-4504-6D81-F63E-841D83F863CC}"/>
                </a:ext>
              </a:extLst>
            </p:cNvPr>
            <p:cNvSpPr/>
            <p:nvPr/>
          </p:nvSpPr>
          <p:spPr>
            <a:xfrm>
              <a:off x="6095094" y="2006273"/>
              <a:ext cx="2578955" cy="462991"/>
            </a:xfrm>
            <a:custGeom>
              <a:avLst/>
              <a:gdLst/>
              <a:ahLst/>
              <a:cxnLst/>
              <a:rect b="0" l="0" r="0" t="0"/>
              <a:pathLst>
                <a:path h="683385" w="3806598">
                  <a:moveTo>
                    <a:pt x="3422855" y="0"/>
                  </a:moveTo>
                  <a:lnTo>
                    <a:pt x="0" y="0"/>
                  </a:lnTo>
                  <a:lnTo>
                    <a:pt x="0" y="683385"/>
                  </a:lnTo>
                  <a:lnTo>
                    <a:pt x="3806598" y="683385"/>
                  </a:lnTo>
                  <a:close/>
                </a:path>
              </a:pathLst>
            </a:custGeom>
            <a:solidFill>
              <a:srgbClr val="E8EBEC">
                <a:alpha val="100000"/>
              </a:srgbClr>
            </a:solidFill>
            <a:ln cap="flat" cmpd="sng" w="0">
              <a:noFill/>
              <a:prstDash val="solid"/>
              <a:miter lim="800000"/>
            </a:ln>
          </p:spPr>
          <p:txBody>
            <a:bodyPr anchor="ctr">
              <a:spAutoFit/>
            </a:bodyPr>
            <a:lstStyle/>
            <a:p>
              <a:pPr algn="ctr"/>
              <a:endParaRPr dirty="0" lang="en-US"/>
            </a:p>
          </p:txBody>
        </p:sp>
        <p:sp>
          <p:nvSpPr>
            <p:cNvPr id="151" name="Rectangle 150">
              <a:extLst>
                <a:ext uri="{FF2B5EF4-FFF2-40B4-BE49-F238E27FC236}">
                  <a16:creationId xmlns:a16="http://schemas.microsoft.com/office/drawing/2014/main" id="{6A2DABD5-16FD-D699-0E86-8EB053A0F1D7}"/>
                </a:ext>
              </a:extLst>
            </p:cNvPr>
            <p:cNvSpPr/>
            <p:nvPr/>
          </p:nvSpPr>
          <p:spPr>
            <a:xfrm>
              <a:off x="6656526" y="2051682"/>
              <a:ext cx="942887" cy="461665"/>
            </a:xfrm>
            <a:prstGeom prst="rect">
              <a:avLst/>
            </a:prstGeom>
          </p:spPr>
          <p:txBody>
            <a:bodyPr wrap="none">
              <a:spAutoFit/>
            </a:bodyPr>
            <a:lstStyle/>
            <a:p txid="4ca53522582a8448bf5f25500220ae7d">
              <a:r>
                <a:rPr dirty="0" lang="en-US" spc="100" sz="2400"/>
                <a:t>Racine</a:t>
              </a:r>
            </a:p>
          </p:txBody>
        </p:sp>
      </p:grpSp>
      <p:grpSp>
        <p:nvGrpSpPr>
          <p:cNvPr id="152" name="Group 151">
            <a:extLst>
              <a:ext uri="{FF2B5EF4-FFF2-40B4-BE49-F238E27FC236}">
                <a16:creationId xmlns:a16="http://schemas.microsoft.com/office/drawing/2014/main" id="{394A0BBF-66C0-D95F-40C2-9BAF77A17214}"/>
              </a:ext>
            </a:extLst>
          </p:cNvPr>
          <p:cNvGrpSpPr/>
          <p:nvPr/>
        </p:nvGrpSpPr>
        <p:grpSpPr>
          <a:xfrm>
            <a:off x="5531617" y="3177652"/>
            <a:ext cx="2628353" cy="464934"/>
            <a:chOff x="6445386" y="2889336"/>
            <a:chExt cx="2704549" cy="464934"/>
          </a:xfrm>
        </p:grpSpPr>
        <p:sp>
          <p:nvSpPr>
            <p:cNvPr id="153" name="Free Form 5">
              <a:extLst>
                <a:ext uri="{FF2B5EF4-FFF2-40B4-BE49-F238E27FC236}">
                  <a16:creationId xmlns:a16="http://schemas.microsoft.com/office/drawing/2014/main" id="{1496F35F-F726-AE45-0CA8-D88E615D549A}"/>
                </a:ext>
              </a:extLst>
            </p:cNvPr>
            <p:cNvSpPr/>
            <p:nvPr/>
          </p:nvSpPr>
          <p:spPr>
            <a:xfrm>
              <a:off x="6445386" y="2891279"/>
              <a:ext cx="2704549" cy="462991"/>
            </a:xfrm>
            <a:custGeom>
              <a:avLst/>
              <a:gdLst/>
              <a:ahLst/>
              <a:cxnLst/>
              <a:rect b="0" l="0" r="0" t="0"/>
              <a:pathLst>
                <a:path h="683385" w="3991977">
                  <a:moveTo>
                    <a:pt x="3608246" y="0"/>
                  </a:moveTo>
                  <a:lnTo>
                    <a:pt x="0" y="0"/>
                  </a:lnTo>
                  <a:lnTo>
                    <a:pt x="0" y="683385"/>
                  </a:lnTo>
                  <a:lnTo>
                    <a:pt x="3991977"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4" name="Rectangle 153">
              <a:extLst>
                <a:ext uri="{FF2B5EF4-FFF2-40B4-BE49-F238E27FC236}">
                  <a16:creationId xmlns:a16="http://schemas.microsoft.com/office/drawing/2014/main" id="{077826CF-37F8-BC49-C30B-9C7B2FDA9088}"/>
                </a:ext>
              </a:extLst>
            </p:cNvPr>
            <p:cNvSpPr/>
            <p:nvPr/>
          </p:nvSpPr>
          <p:spPr>
            <a:xfrm>
              <a:off x="6907271" y="2889336"/>
              <a:ext cx="1506299" cy="461665"/>
            </a:xfrm>
            <a:prstGeom prst="rect">
              <a:avLst/>
            </a:prstGeom>
          </p:spPr>
          <p:txBody>
            <a:bodyPr wrap="none">
              <a:spAutoFit/>
            </a:bodyPr>
            <a:lstStyle/>
            <a:p txid="adc4f76b740a845a9e0edd0d5009f6d5">
              <a:r>
                <a:rPr dirty="0" lang="en-NO" spc="100" sz="2400"/>
                <a:t>Régions</a:t>
              </a:r>
            </a:p>
          </p:txBody>
        </p:sp>
      </p:grpSp>
      <p:grpSp>
        <p:nvGrpSpPr>
          <p:cNvPr id="155" name="Group 154">
            <a:extLst>
              <a:ext uri="{FF2B5EF4-FFF2-40B4-BE49-F238E27FC236}">
                <a16:creationId xmlns:a16="http://schemas.microsoft.com/office/drawing/2014/main" id="{5008C3F9-58B3-E491-BBEB-23D7CFE99BED}"/>
              </a:ext>
            </a:extLst>
          </p:cNvPr>
          <p:cNvGrpSpPr/>
          <p:nvPr/>
        </p:nvGrpSpPr>
        <p:grpSpPr>
          <a:xfrm>
            <a:off x="5891369" y="4073784"/>
            <a:ext cx="2748639" cy="474908"/>
            <a:chOff x="6445386" y="3734135"/>
            <a:chExt cx="3177833" cy="474908"/>
          </a:xfrm>
        </p:grpSpPr>
        <p:sp>
          <p:nvSpPr>
            <p:cNvPr id="156" name="Free Form 4">
              <a:extLst>
                <a:ext uri="{FF2B5EF4-FFF2-40B4-BE49-F238E27FC236}">
                  <a16:creationId xmlns:a16="http://schemas.microsoft.com/office/drawing/2014/main" id="{AC5BEAE3-F074-C374-8196-CC49BCCB0273}"/>
                </a:ext>
              </a:extLst>
            </p:cNvPr>
            <p:cNvSpPr/>
            <p:nvPr/>
          </p:nvSpPr>
          <p:spPr>
            <a:xfrm>
              <a:off x="6445386" y="3734135"/>
              <a:ext cx="3177833" cy="462991"/>
            </a:xfrm>
            <a:custGeom>
              <a:avLst/>
              <a:gdLst/>
              <a:ahLst/>
              <a:cxnLst/>
              <a:rect b="0" l="0" r="0" t="0"/>
              <a:pathLst>
                <a:path h="683385" w="4690554">
                  <a:moveTo>
                    <a:pt x="4306811" y="0"/>
                  </a:moveTo>
                  <a:lnTo>
                    <a:pt x="0" y="0"/>
                  </a:lnTo>
                  <a:lnTo>
                    <a:pt x="0" y="683385"/>
                  </a:lnTo>
                  <a:lnTo>
                    <a:pt x="4690554" y="683385"/>
                  </a:lnTo>
                  <a:close/>
                </a:path>
              </a:pathLst>
            </a:custGeom>
            <a:solidFill>
              <a:srgbClr val="E8EBEC">
                <a:alpha val="100000"/>
              </a:srgbClr>
            </a:solidFill>
            <a:ln cap="flat" cmpd="sng" w="0">
              <a:noFill/>
              <a:prstDash val="solid"/>
              <a:miter lim="800000"/>
            </a:ln>
          </p:spPr>
          <p:txBody>
            <a:bodyPr anchor="ctr">
              <a:spAutoFit/>
            </a:bodyPr>
            <a:lstStyle/>
            <a:p>
              <a:pPr algn="ctr"/>
              <a:endParaRPr lang="en-US"/>
            </a:p>
          </p:txBody>
        </p:sp>
        <p:sp>
          <p:nvSpPr>
            <p:cNvPr id="157" name="Rectangle 156">
              <a:extLst>
                <a:ext uri="{FF2B5EF4-FFF2-40B4-BE49-F238E27FC236}">
                  <a16:creationId xmlns:a16="http://schemas.microsoft.com/office/drawing/2014/main" id="{FCDC98C0-1B34-BF95-0786-F43576D7A2F5}"/>
                </a:ext>
              </a:extLst>
            </p:cNvPr>
            <p:cNvSpPr/>
            <p:nvPr/>
          </p:nvSpPr>
          <p:spPr>
            <a:xfrm>
              <a:off x="7367703" y="3747378"/>
              <a:ext cx="1822172" cy="461665"/>
            </a:xfrm>
            <a:prstGeom prst="rect">
              <a:avLst/>
            </a:prstGeom>
          </p:spPr>
          <p:txBody>
            <a:bodyPr wrap="none">
              <a:spAutoFit/>
            </a:bodyPr>
            <a:lstStyle/>
            <a:p txid="5478bd686f4a77138dc26a887a5d233a">
              <a:r>
                <a:rPr dirty="0" lang="en-NO" spc="100" sz="2400"/>
                <a:t>Districts</a:t>
              </a:r>
              <a:r>
                <a:rPr dirty="0" lang="es-ES" spc="100" sz="2400"/>
              </a:r>
              <a:r>
                <a:rPr dirty="0" lang="en-NO" spc="100" sz="2400"/>
              </a:r>
              <a:r>
                <a:rPr dirty="0" lang="en-NO" sz="2400"/>
                <a:t> </a:t>
              </a:r>
            </a:p>
          </p:txBody>
        </p:sp>
      </p:grpSp>
      <p:grpSp>
        <p:nvGrpSpPr>
          <p:cNvPr id="158" name="Group 157">
            <a:extLst>
              <a:ext uri="{FF2B5EF4-FFF2-40B4-BE49-F238E27FC236}">
                <a16:creationId xmlns:a16="http://schemas.microsoft.com/office/drawing/2014/main" id="{6FA88858-5480-0A66-7E30-15BA65F51D8B}"/>
              </a:ext>
            </a:extLst>
          </p:cNvPr>
          <p:cNvGrpSpPr/>
          <p:nvPr/>
        </p:nvGrpSpPr>
        <p:grpSpPr>
          <a:xfrm>
            <a:off x="6452837" y="4886583"/>
            <a:ext cx="2729895" cy="487447"/>
            <a:chOff x="7587200" y="4771301"/>
            <a:chExt cx="2729895" cy="487447"/>
          </a:xfrm>
        </p:grpSpPr>
        <p:sp>
          <p:nvSpPr>
            <p:cNvPr id="159" name="Free Form 3">
              <a:extLst>
                <a:ext uri="{FF2B5EF4-FFF2-40B4-BE49-F238E27FC236}">
                  <a16:creationId xmlns:a16="http://schemas.microsoft.com/office/drawing/2014/main" id="{CBA8A5F4-EC89-EA50-0819-7DBDE74D0531}"/>
                </a:ext>
              </a:extLst>
            </p:cNvPr>
            <p:cNvSpPr/>
            <p:nvPr/>
          </p:nvSpPr>
          <p:spPr>
            <a:xfrm>
              <a:off x="7587200" y="4795749"/>
              <a:ext cx="2729895" cy="462999"/>
            </a:xfrm>
            <a:custGeom>
              <a:avLst/>
              <a:gdLst/>
              <a:ahLst/>
              <a:cxnLst/>
              <a:rect b="0" l="0" r="0" t="0"/>
              <a:pathLst>
                <a:path h="683398" w="5389132">
                  <a:moveTo>
                    <a:pt x="5005388" y="0"/>
                  </a:moveTo>
                  <a:lnTo>
                    <a:pt x="0" y="0"/>
                  </a:lnTo>
                  <a:lnTo>
                    <a:pt x="0" y="683398"/>
                  </a:lnTo>
                  <a:lnTo>
                    <a:pt x="5389132" y="683398"/>
                  </a:lnTo>
                  <a:close/>
                </a:path>
              </a:pathLst>
            </a:custGeom>
            <a:solidFill>
              <a:srgbClr val="E8EBEC">
                <a:alpha val="100000"/>
              </a:srgbClr>
            </a:solidFill>
            <a:ln cap="flat" cmpd="sng" w="0">
              <a:noFill/>
              <a:prstDash val="solid"/>
              <a:miter lim="800000"/>
            </a:ln>
          </p:spPr>
          <p:txBody>
            <a:bodyPr anchor="ctr" wrap="square">
              <a:spAutoFit/>
            </a:bodyPr>
            <a:lstStyle/>
            <a:p>
              <a:pPr algn="ctr"/>
              <a:endParaRPr dirty="0" lang="en-US"/>
            </a:p>
          </p:txBody>
        </p:sp>
        <p:sp>
          <p:nvSpPr>
            <p:cNvPr id="160" name="Rectangle 159">
              <a:extLst>
                <a:ext uri="{FF2B5EF4-FFF2-40B4-BE49-F238E27FC236}">
                  <a16:creationId xmlns:a16="http://schemas.microsoft.com/office/drawing/2014/main" id="{80564A6D-C85B-E1DF-FDA4-4433C6187F06}"/>
                </a:ext>
              </a:extLst>
            </p:cNvPr>
            <p:cNvSpPr/>
            <p:nvPr/>
          </p:nvSpPr>
          <p:spPr>
            <a:xfrm>
              <a:off x="8070463" y="4771301"/>
              <a:ext cx="1450782" cy="461665"/>
            </a:xfrm>
            <a:prstGeom prst="rect">
              <a:avLst/>
            </a:prstGeom>
          </p:spPr>
          <p:txBody>
            <a:bodyPr wrap="none">
              <a:spAutoFit/>
            </a:bodyPr>
            <a:lstStyle/>
            <a:p txid="beed44dfdf514240cb26cec17e6941fb">
              <a:r>
                <a:rPr dirty="0" lang="en-NO" spc="100" sz="2400"/>
                <a:t>Établissements</a:t>
              </a:r>
              <a:r>
                <a:rPr dirty="0" lang="en-NO" sz="2400"/>
                <a:t> </a:t>
              </a:r>
            </a:p>
          </p:txBody>
        </p:sp>
      </p:grpSp>
      <p:sp>
        <p:nvSpPr>
          <p:cNvPr id="162" name="Oval 161">
            <a:extLst>
              <a:ext uri="{FF2B5EF4-FFF2-40B4-BE49-F238E27FC236}">
                <a16:creationId xmlns:a16="http://schemas.microsoft.com/office/drawing/2014/main" id="{0702A0AA-AAE2-8C1B-BDCB-A23C61CAA742}"/>
              </a:ext>
            </a:extLst>
          </p:cNvPr>
          <p:cNvSpPr/>
          <p:nvPr/>
        </p:nvSpPr>
        <p:spPr>
          <a:xfrm>
            <a:off x="4648511" y="2270836"/>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3" name="Oval 162">
            <a:extLst>
              <a:ext uri="{FF2B5EF4-FFF2-40B4-BE49-F238E27FC236}">
                <a16:creationId xmlns:a16="http://schemas.microsoft.com/office/drawing/2014/main" id="{7B8BA25A-925C-F4E7-16B1-F90331D505F1}"/>
              </a:ext>
            </a:extLst>
          </p:cNvPr>
          <p:cNvSpPr/>
          <p:nvPr/>
        </p:nvSpPr>
        <p:spPr>
          <a:xfrm>
            <a:off x="4139785" y="3140754"/>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4" name="Oval 163">
            <a:extLst>
              <a:ext uri="{FF2B5EF4-FFF2-40B4-BE49-F238E27FC236}">
                <a16:creationId xmlns:a16="http://schemas.microsoft.com/office/drawing/2014/main" id="{A3E779BF-EBF1-1A22-20E6-F1FDAA302B6E}"/>
              </a:ext>
            </a:extLst>
          </p:cNvPr>
          <p:cNvSpPr/>
          <p:nvPr/>
        </p:nvSpPr>
        <p:spPr>
          <a:xfrm>
            <a:off x="5155178" y="3141393"/>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5" name="Oval 164">
            <a:extLst>
              <a:ext uri="{FF2B5EF4-FFF2-40B4-BE49-F238E27FC236}">
                <a16:creationId xmlns:a16="http://schemas.microsoft.com/office/drawing/2014/main" id="{FA43818E-8846-CFD2-7132-33DA0A408F51}"/>
              </a:ext>
            </a:extLst>
          </p:cNvPr>
          <p:cNvSpPr/>
          <p:nvPr/>
        </p:nvSpPr>
        <p:spPr>
          <a:xfrm>
            <a:off x="3770572"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6" name="Oval 165">
            <a:extLst>
              <a:ext uri="{FF2B5EF4-FFF2-40B4-BE49-F238E27FC236}">
                <a16:creationId xmlns:a16="http://schemas.microsoft.com/office/drawing/2014/main" id="{8144FB67-E42F-2C63-9998-3E39C536F56E}"/>
              </a:ext>
            </a:extLst>
          </p:cNvPr>
          <p:cNvSpPr/>
          <p:nvPr/>
        </p:nvSpPr>
        <p:spPr>
          <a:xfrm>
            <a:off x="4726018" y="4010672"/>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167" name="Oval 166">
            <a:extLst>
              <a:ext uri="{FF2B5EF4-FFF2-40B4-BE49-F238E27FC236}">
                <a16:creationId xmlns:a16="http://schemas.microsoft.com/office/drawing/2014/main" id="{44A79428-76DE-A1CB-5196-2652190E89B0}"/>
              </a:ext>
            </a:extLst>
          </p:cNvPr>
          <p:cNvSpPr/>
          <p:nvPr/>
        </p:nvSpPr>
        <p:spPr>
          <a:xfrm>
            <a:off x="5622065" y="4011950"/>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168" name="Connector: Elbow 42">
            <a:extLst>
              <a:ext uri="{FF2B5EF4-FFF2-40B4-BE49-F238E27FC236}">
                <a16:creationId xmlns:a16="http://schemas.microsoft.com/office/drawing/2014/main" id="{2E815FFD-1072-8F88-1C76-F59148D63460}"/>
              </a:ext>
            </a:extLst>
          </p:cNvPr>
          <p:cNvCxnSpPr>
            <a:stCxn id="162" idx="4"/>
            <a:endCxn id="164" idx="0"/>
          </p:cNvCxnSpPr>
          <p:nvPr/>
        </p:nvCxnSpPr>
        <p:spPr>
          <a:xfrm flipH="1" rot="16200000">
            <a:off x="5020143" y="2731027"/>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69" name="Connector: Elbow 43">
            <a:extLst>
              <a:ext uri="{FF2B5EF4-FFF2-40B4-BE49-F238E27FC236}">
                <a16:creationId xmlns:a16="http://schemas.microsoft.com/office/drawing/2014/main" id="{8D0422D4-790B-FF0F-1F57-74D96C58CA9F}"/>
              </a:ext>
            </a:extLst>
          </p:cNvPr>
          <p:cNvCxnSpPr>
            <a:stCxn id="162" idx="4"/>
            <a:endCxn id="163" idx="0"/>
          </p:cNvCxnSpPr>
          <p:nvPr/>
        </p:nvCxnSpPr>
        <p:spPr>
          <a:xfrm rot="5400000">
            <a:off x="4512767" y="2729678"/>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0" name="Connector: Elbow 44">
            <a:extLst>
              <a:ext uri="{FF2B5EF4-FFF2-40B4-BE49-F238E27FC236}">
                <a16:creationId xmlns:a16="http://schemas.microsoft.com/office/drawing/2014/main" id="{9A53DD89-AFC4-6C04-9FED-F5EBA744162E}"/>
              </a:ext>
            </a:extLst>
          </p:cNvPr>
          <p:cNvCxnSpPr>
            <a:cxnSpLocks/>
            <a:stCxn id="164" idx="4"/>
            <a:endCxn id="167" idx="0"/>
          </p:cNvCxnSpPr>
          <p:nvPr/>
        </p:nvCxnSpPr>
        <p:spPr>
          <a:xfrm flipH="1" rot="16200000">
            <a:off x="5506920" y="3621474"/>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171" name="Connector: Elbow 45">
            <a:extLst>
              <a:ext uri="{FF2B5EF4-FFF2-40B4-BE49-F238E27FC236}">
                <a16:creationId xmlns:a16="http://schemas.microsoft.com/office/drawing/2014/main" id="{EF4BD26B-218F-83BC-9BDB-6A056BBED016}"/>
              </a:ext>
            </a:extLst>
          </p:cNvPr>
          <p:cNvCxnSpPr>
            <a:stCxn id="164" idx="4"/>
            <a:endCxn id="166" idx="0"/>
          </p:cNvCxnSpPr>
          <p:nvPr/>
        </p:nvCxnSpPr>
        <p:spPr>
          <a:xfrm rot="5400000">
            <a:off x="5059536" y="3639699"/>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2" name="Picture 171">
            <a:extLst>
              <a:ext uri="{FF2B5EF4-FFF2-40B4-BE49-F238E27FC236}">
                <a16:creationId xmlns:a16="http://schemas.microsoft.com/office/drawing/2014/main" id="{DF34B04C-B5E9-2AB3-952A-CF6E1B261C5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067541" y="4786369"/>
            <a:ext cx="989252" cy="846678"/>
          </a:xfrm>
          <a:prstGeom prst="rect">
            <a:avLst/>
          </a:prstGeom>
        </p:spPr>
      </p:pic>
      <p:cxnSp>
        <p:nvCxnSpPr>
          <p:cNvPr id="173" name="Connector: Elbow 47">
            <a:extLst>
              <a:ext uri="{FF2B5EF4-FFF2-40B4-BE49-F238E27FC236}">
                <a16:creationId xmlns:a16="http://schemas.microsoft.com/office/drawing/2014/main" id="{EE5F0D5E-06C8-B181-1AC8-81E230F2EF34}"/>
              </a:ext>
            </a:extLst>
          </p:cNvPr>
          <p:cNvCxnSpPr>
            <a:cxnSpLocks/>
            <a:stCxn id="166" idx="4"/>
            <a:endCxn id="172" idx="0"/>
          </p:cNvCxnSpPr>
          <p:nvPr/>
        </p:nvCxnSpPr>
        <p:spPr>
          <a:xfrm rot="5400000">
            <a:off x="4172156" y="3957176"/>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174" name="Picture 173">
            <a:extLst>
              <a:ext uri="{FF2B5EF4-FFF2-40B4-BE49-F238E27FC236}">
                <a16:creationId xmlns:a16="http://schemas.microsoft.com/office/drawing/2014/main" id="{C49223A4-1F86-93C8-9D4B-33C6E7AC986A}"/>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995608" y="4786369"/>
            <a:ext cx="989252" cy="846678"/>
          </a:xfrm>
          <a:prstGeom prst="rect">
            <a:avLst/>
          </a:prstGeom>
        </p:spPr>
      </p:pic>
      <p:pic>
        <p:nvPicPr>
          <p:cNvPr descr="A picture containing text, object, first-aid kit  Description automatically generated" id="175" name="Picture 174">
            <a:extLst>
              <a:ext uri="{FF2B5EF4-FFF2-40B4-BE49-F238E27FC236}">
                <a16:creationId xmlns:a16="http://schemas.microsoft.com/office/drawing/2014/main" id="{2E55339A-564E-B6B2-2555-C00DB8562012}"/>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23675" y="4786369"/>
            <a:ext cx="989252" cy="846678"/>
          </a:xfrm>
          <a:prstGeom prst="rect">
            <a:avLst/>
          </a:prstGeom>
        </p:spPr>
      </p:pic>
      <p:pic>
        <p:nvPicPr>
          <p:cNvPr descr="A picture containing text, object, first-aid kit  Description automatically generated" id="176" name="Picture 175">
            <a:extLst>
              <a:ext uri="{FF2B5EF4-FFF2-40B4-BE49-F238E27FC236}">
                <a16:creationId xmlns:a16="http://schemas.microsoft.com/office/drawing/2014/main" id="{F58EF024-65DE-DAA0-1980-D63CE47C842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5851741" y="4786369"/>
            <a:ext cx="989252" cy="846678"/>
          </a:xfrm>
          <a:prstGeom prst="rect">
            <a:avLst/>
          </a:prstGeom>
        </p:spPr>
      </p:pic>
      <p:cxnSp>
        <p:nvCxnSpPr>
          <p:cNvPr id="177" name="Connector: Elbow 51">
            <a:extLst>
              <a:ext uri="{FF2B5EF4-FFF2-40B4-BE49-F238E27FC236}">
                <a16:creationId xmlns:a16="http://schemas.microsoft.com/office/drawing/2014/main" id="{AE182B62-B8C7-8305-FD99-B88AACE23805}"/>
              </a:ext>
            </a:extLst>
          </p:cNvPr>
          <p:cNvCxnSpPr>
            <a:cxnSpLocks/>
            <a:endCxn id="176" idx="0"/>
          </p:cNvCxnSpPr>
          <p:nvPr/>
        </p:nvCxnSpPr>
        <p:spPr>
          <a:xfrm>
            <a:off x="4995266" y="4676766"/>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8" name="Connector: Elbow 52">
            <a:extLst>
              <a:ext uri="{FF2B5EF4-FFF2-40B4-BE49-F238E27FC236}">
                <a16:creationId xmlns:a16="http://schemas.microsoft.com/office/drawing/2014/main" id="{CDD5FAE8-2B49-E75D-8B7B-3DEA9C247893}"/>
              </a:ext>
            </a:extLst>
          </p:cNvPr>
          <p:cNvCxnSpPr>
            <a:cxnSpLocks/>
            <a:stCxn id="167" idx="4"/>
            <a:endCxn id="174" idx="0"/>
          </p:cNvCxnSpPr>
          <p:nvPr/>
        </p:nvCxnSpPr>
        <p:spPr>
          <a:xfrm rot="5400000">
            <a:off x="5084852" y="3973825"/>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179" name="Connector: Elbow 53">
            <a:extLst>
              <a:ext uri="{FF2B5EF4-FFF2-40B4-BE49-F238E27FC236}">
                <a16:creationId xmlns:a16="http://schemas.microsoft.com/office/drawing/2014/main" id="{A98696FD-E5D6-B9DF-260B-B51693189DF0}"/>
              </a:ext>
            </a:extLst>
          </p:cNvPr>
          <p:cNvCxnSpPr>
            <a:cxnSpLocks/>
            <a:endCxn id="175" idx="0"/>
          </p:cNvCxnSpPr>
          <p:nvPr/>
        </p:nvCxnSpPr>
        <p:spPr>
          <a:xfrm>
            <a:off x="4995266" y="4676766"/>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4D10CE5-68C4-EF33-80F2-20EF77A64015}"/>
              </a:ext>
            </a:extLst>
          </p:cNvPr>
          <p:cNvSpPr/>
          <p:nvPr/>
        </p:nvSpPr>
        <p:spPr>
          <a:xfrm>
            <a:off x="4154908" y="1229226"/>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cxnSp>
        <p:nvCxnSpPr>
          <p:cNvPr id="41" name="Connector: Elbow 44">
            <a:extLst>
              <a:ext uri="{FF2B5EF4-FFF2-40B4-BE49-F238E27FC236}">
                <a16:creationId xmlns:a16="http://schemas.microsoft.com/office/drawing/2014/main" id="{FEBBE422-9A3D-9BC7-D923-ED6DDAD0522D}"/>
              </a:ext>
            </a:extLst>
          </p:cNvPr>
          <p:cNvCxnSpPr>
            <a:cxnSpLocks/>
            <a:stCxn id="163" idx="4"/>
            <a:endCxn id="165" idx="0"/>
          </p:cNvCxnSpPr>
          <p:nvPr/>
        </p:nvCxnSpPr>
        <p:spPr>
          <a:xfrm rot="5400000">
            <a:off x="4073798" y="3669353"/>
            <a:ext cx="313425" cy="369213"/>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04575602"/>
      </p:ext>
    </p:extLst>
  </p:cSld>
  <p:clrMapOvr>
    <a:masterClrMapping/>
  </p:clrMapOvr>
  <p:transition advClick="0" advTm="916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62"/>
                                        </p:tgtEl>
                                        <p:attrNameLst>
                                          <p:attrName>style.visibility</p:attrName>
                                        </p:attrNameLst>
                                      </p:cBhvr>
                                      <p:to>
                                        <p:strVal val="visible"/>
                                      </p:to>
                                    </p:set>
                                    <p:anim calcmode="lin" valueType="num">
                                      <p:cBhvr additive="base">
                                        <p:cTn dur="500" fill="hold" id="7"/>
                                        <p:tgtEl>
                                          <p:spTgt spid="162"/>
                                        </p:tgtEl>
                                        <p:attrNameLst>
                                          <p:attrName>ppt_x</p:attrName>
                                        </p:attrNameLst>
                                      </p:cBhvr>
                                      <p:tavLst>
                                        <p:tav tm="0">
                                          <p:val>
                                            <p:strVal val="#ppt_x"/>
                                          </p:val>
                                        </p:tav>
                                        <p:tav tm="100000">
                                          <p:val>
                                            <p:strVal val="#ppt_x"/>
                                          </p:val>
                                        </p:tav>
                                      </p:tavLst>
                                    </p:anim>
                                    <p:anim calcmode="lin" valueType="num">
                                      <p:cBhvr additive="base">
                                        <p:cTn dur="500" fill="hold" id="8"/>
                                        <p:tgtEl>
                                          <p:spTgt spid="162"/>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63"/>
                                        </p:tgtEl>
                                        <p:attrNameLst>
                                          <p:attrName>style.visibility</p:attrName>
                                        </p:attrNameLst>
                                      </p:cBhvr>
                                      <p:to>
                                        <p:strVal val="visible"/>
                                      </p:to>
                                    </p:set>
                                    <p:anim calcmode="lin" valueType="num">
                                      <p:cBhvr additive="base">
                                        <p:cTn dur="500" fill="hold" id="11"/>
                                        <p:tgtEl>
                                          <p:spTgt spid="163"/>
                                        </p:tgtEl>
                                        <p:attrNameLst>
                                          <p:attrName>ppt_x</p:attrName>
                                        </p:attrNameLst>
                                      </p:cBhvr>
                                      <p:tavLst>
                                        <p:tav tm="0">
                                          <p:val>
                                            <p:strVal val="#ppt_x"/>
                                          </p:val>
                                        </p:tav>
                                        <p:tav tm="100000">
                                          <p:val>
                                            <p:strVal val="#ppt_x"/>
                                          </p:val>
                                        </p:tav>
                                      </p:tavLst>
                                    </p:anim>
                                    <p:anim calcmode="lin" valueType="num">
                                      <p:cBhvr additive="base">
                                        <p:cTn dur="500" fill="hold" id="12"/>
                                        <p:tgtEl>
                                          <p:spTgt spid="163"/>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64"/>
                                        </p:tgtEl>
                                        <p:attrNameLst>
                                          <p:attrName>style.visibility</p:attrName>
                                        </p:attrNameLst>
                                      </p:cBhvr>
                                      <p:to>
                                        <p:strVal val="visible"/>
                                      </p:to>
                                    </p:set>
                                    <p:anim calcmode="lin" valueType="num">
                                      <p:cBhvr additive="base">
                                        <p:cTn dur="500" fill="hold" id="15"/>
                                        <p:tgtEl>
                                          <p:spTgt spid="164"/>
                                        </p:tgtEl>
                                        <p:attrNameLst>
                                          <p:attrName>ppt_x</p:attrName>
                                        </p:attrNameLst>
                                      </p:cBhvr>
                                      <p:tavLst>
                                        <p:tav tm="0">
                                          <p:val>
                                            <p:strVal val="#ppt_x"/>
                                          </p:val>
                                        </p:tav>
                                        <p:tav tm="100000">
                                          <p:val>
                                            <p:strVal val="#ppt_x"/>
                                          </p:val>
                                        </p:tav>
                                      </p:tavLst>
                                    </p:anim>
                                    <p:anim calcmode="lin" valueType="num">
                                      <p:cBhvr additive="base">
                                        <p:cTn dur="500" fill="hold" id="16"/>
                                        <p:tgtEl>
                                          <p:spTgt spid="164"/>
                                        </p:tgtEl>
                                        <p:attrNameLst>
                                          <p:attrName>ppt_y</p:attrName>
                                        </p:attrNameLst>
                                      </p:cBhvr>
                                      <p:tavLst>
                                        <p:tav tm="0">
                                          <p:val>
                                            <p:strVal val="1+#ppt_h/2"/>
                                          </p:val>
                                        </p:tav>
                                        <p:tav tm="100000">
                                          <p:val>
                                            <p:strVal val="#ppt_y"/>
                                          </p:val>
                                        </p:tav>
                                      </p:tavLst>
                                    </p:anim>
                                  </p:childTnLst>
                                </p:cTn>
                              </p:par>
                              <p:par>
                                <p:cTn fill="hold" grpId="0" id="17" nodeType="withEffect" presetClass="entr" presetID="2" presetSubtype="4">
                                  <p:stCondLst>
                                    <p:cond delay="0"/>
                                  </p:stCondLst>
                                  <p:childTnLst>
                                    <p:set>
                                      <p:cBhvr>
                                        <p:cTn dur="1" fill="hold" id="18">
                                          <p:stCondLst>
                                            <p:cond delay="0"/>
                                          </p:stCondLst>
                                        </p:cTn>
                                        <p:tgtEl>
                                          <p:spTgt spid="165"/>
                                        </p:tgtEl>
                                        <p:attrNameLst>
                                          <p:attrName>style.visibility</p:attrName>
                                        </p:attrNameLst>
                                      </p:cBhvr>
                                      <p:to>
                                        <p:strVal val="visible"/>
                                      </p:to>
                                    </p:set>
                                    <p:anim calcmode="lin" valueType="num">
                                      <p:cBhvr additive="base">
                                        <p:cTn dur="500" fill="hold" id="19"/>
                                        <p:tgtEl>
                                          <p:spTgt spid="165"/>
                                        </p:tgtEl>
                                        <p:attrNameLst>
                                          <p:attrName>ppt_x</p:attrName>
                                        </p:attrNameLst>
                                      </p:cBhvr>
                                      <p:tavLst>
                                        <p:tav tm="0">
                                          <p:val>
                                            <p:strVal val="#ppt_x"/>
                                          </p:val>
                                        </p:tav>
                                        <p:tav tm="100000">
                                          <p:val>
                                            <p:strVal val="#ppt_x"/>
                                          </p:val>
                                        </p:tav>
                                      </p:tavLst>
                                    </p:anim>
                                    <p:anim calcmode="lin" valueType="num">
                                      <p:cBhvr additive="base">
                                        <p:cTn dur="500" fill="hold" id="20"/>
                                        <p:tgtEl>
                                          <p:spTgt spid="165"/>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66"/>
                                        </p:tgtEl>
                                        <p:attrNameLst>
                                          <p:attrName>style.visibility</p:attrName>
                                        </p:attrNameLst>
                                      </p:cBhvr>
                                      <p:to>
                                        <p:strVal val="visible"/>
                                      </p:to>
                                    </p:set>
                                    <p:anim calcmode="lin" valueType="num">
                                      <p:cBhvr additive="base">
                                        <p:cTn dur="500" fill="hold" id="23"/>
                                        <p:tgtEl>
                                          <p:spTgt spid="166"/>
                                        </p:tgtEl>
                                        <p:attrNameLst>
                                          <p:attrName>ppt_x</p:attrName>
                                        </p:attrNameLst>
                                      </p:cBhvr>
                                      <p:tavLst>
                                        <p:tav tm="0">
                                          <p:val>
                                            <p:strVal val="#ppt_x"/>
                                          </p:val>
                                        </p:tav>
                                        <p:tav tm="100000">
                                          <p:val>
                                            <p:strVal val="#ppt_x"/>
                                          </p:val>
                                        </p:tav>
                                      </p:tavLst>
                                    </p:anim>
                                    <p:anim calcmode="lin" valueType="num">
                                      <p:cBhvr additive="base">
                                        <p:cTn dur="500" fill="hold" id="24"/>
                                        <p:tgtEl>
                                          <p:spTgt spid="166"/>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67"/>
                                        </p:tgtEl>
                                        <p:attrNameLst>
                                          <p:attrName>style.visibility</p:attrName>
                                        </p:attrNameLst>
                                      </p:cBhvr>
                                      <p:to>
                                        <p:strVal val="visible"/>
                                      </p:to>
                                    </p:set>
                                    <p:anim calcmode="lin" valueType="num">
                                      <p:cBhvr additive="base">
                                        <p:cTn dur="500" fill="hold" id="27"/>
                                        <p:tgtEl>
                                          <p:spTgt spid="167"/>
                                        </p:tgtEl>
                                        <p:attrNameLst>
                                          <p:attrName>ppt_x</p:attrName>
                                        </p:attrNameLst>
                                      </p:cBhvr>
                                      <p:tavLst>
                                        <p:tav tm="0">
                                          <p:val>
                                            <p:strVal val="#ppt_x"/>
                                          </p:val>
                                        </p:tav>
                                        <p:tav tm="100000">
                                          <p:val>
                                            <p:strVal val="#ppt_x"/>
                                          </p:val>
                                        </p:tav>
                                      </p:tavLst>
                                    </p:anim>
                                    <p:anim calcmode="lin" valueType="num">
                                      <p:cBhvr additive="base">
                                        <p:cTn dur="500" fill="hold" id="28"/>
                                        <p:tgtEl>
                                          <p:spTgt spid="167"/>
                                        </p:tgtEl>
                                        <p:attrNameLst>
                                          <p:attrName>ppt_y</p:attrName>
                                        </p:attrNameLst>
                                      </p:cBhvr>
                                      <p:tavLst>
                                        <p:tav tm="0">
                                          <p:val>
                                            <p:strVal val="1+#ppt_h/2"/>
                                          </p:val>
                                        </p:tav>
                                        <p:tav tm="100000">
                                          <p:val>
                                            <p:strVal val="#ppt_y"/>
                                          </p:val>
                                        </p:tav>
                                      </p:tavLst>
                                    </p:anim>
                                  </p:childTnLst>
                                </p:cTn>
                              </p:par>
                              <p:par>
                                <p:cTn fill="hold" id="29" nodeType="withEffect" presetClass="entr" presetID="2" presetSubtype="4">
                                  <p:stCondLst>
                                    <p:cond delay="0"/>
                                  </p:stCondLst>
                                  <p:childTnLst>
                                    <p:set>
                                      <p:cBhvr>
                                        <p:cTn dur="1" fill="hold" id="30">
                                          <p:stCondLst>
                                            <p:cond delay="0"/>
                                          </p:stCondLst>
                                        </p:cTn>
                                        <p:tgtEl>
                                          <p:spTgt spid="168"/>
                                        </p:tgtEl>
                                        <p:attrNameLst>
                                          <p:attrName>style.visibility</p:attrName>
                                        </p:attrNameLst>
                                      </p:cBhvr>
                                      <p:to>
                                        <p:strVal val="visible"/>
                                      </p:to>
                                    </p:set>
                                    <p:anim calcmode="lin" valueType="num">
                                      <p:cBhvr additive="base">
                                        <p:cTn dur="500" fill="hold" id="31"/>
                                        <p:tgtEl>
                                          <p:spTgt spid="168"/>
                                        </p:tgtEl>
                                        <p:attrNameLst>
                                          <p:attrName>ppt_x</p:attrName>
                                        </p:attrNameLst>
                                      </p:cBhvr>
                                      <p:tavLst>
                                        <p:tav tm="0">
                                          <p:val>
                                            <p:strVal val="#ppt_x"/>
                                          </p:val>
                                        </p:tav>
                                        <p:tav tm="100000">
                                          <p:val>
                                            <p:strVal val="#ppt_x"/>
                                          </p:val>
                                        </p:tav>
                                      </p:tavLst>
                                    </p:anim>
                                    <p:anim calcmode="lin" valueType="num">
                                      <p:cBhvr additive="base">
                                        <p:cTn dur="500" fill="hold" id="32"/>
                                        <p:tgtEl>
                                          <p:spTgt spid="168"/>
                                        </p:tgtEl>
                                        <p:attrNameLst>
                                          <p:attrName>ppt_y</p:attrName>
                                        </p:attrNameLst>
                                      </p:cBhvr>
                                      <p:tavLst>
                                        <p:tav tm="0">
                                          <p:val>
                                            <p:strVal val="1+#ppt_h/2"/>
                                          </p:val>
                                        </p:tav>
                                        <p:tav tm="100000">
                                          <p:val>
                                            <p:strVal val="#ppt_y"/>
                                          </p:val>
                                        </p:tav>
                                      </p:tavLst>
                                    </p:anim>
                                  </p:childTnLst>
                                </p:cTn>
                              </p:par>
                              <p:par>
                                <p:cTn fill="hold" id="33" nodeType="withEffect" presetClass="entr" presetID="2" presetSubtype="4">
                                  <p:stCondLst>
                                    <p:cond delay="0"/>
                                  </p:stCondLst>
                                  <p:childTnLst>
                                    <p:set>
                                      <p:cBhvr>
                                        <p:cTn dur="1" fill="hold" id="34">
                                          <p:stCondLst>
                                            <p:cond delay="0"/>
                                          </p:stCondLst>
                                        </p:cTn>
                                        <p:tgtEl>
                                          <p:spTgt spid="169"/>
                                        </p:tgtEl>
                                        <p:attrNameLst>
                                          <p:attrName>style.visibility</p:attrName>
                                        </p:attrNameLst>
                                      </p:cBhvr>
                                      <p:to>
                                        <p:strVal val="visible"/>
                                      </p:to>
                                    </p:set>
                                    <p:anim calcmode="lin" valueType="num">
                                      <p:cBhvr additive="base">
                                        <p:cTn dur="500" fill="hold" id="35"/>
                                        <p:tgtEl>
                                          <p:spTgt spid="169"/>
                                        </p:tgtEl>
                                        <p:attrNameLst>
                                          <p:attrName>ppt_x</p:attrName>
                                        </p:attrNameLst>
                                      </p:cBhvr>
                                      <p:tavLst>
                                        <p:tav tm="0">
                                          <p:val>
                                            <p:strVal val="#ppt_x"/>
                                          </p:val>
                                        </p:tav>
                                        <p:tav tm="100000">
                                          <p:val>
                                            <p:strVal val="#ppt_x"/>
                                          </p:val>
                                        </p:tav>
                                      </p:tavLst>
                                    </p:anim>
                                    <p:anim calcmode="lin" valueType="num">
                                      <p:cBhvr additive="base">
                                        <p:cTn dur="500" fill="hold" id="36"/>
                                        <p:tgtEl>
                                          <p:spTgt spid="169"/>
                                        </p:tgtEl>
                                        <p:attrNameLst>
                                          <p:attrName>ppt_y</p:attrName>
                                        </p:attrNameLst>
                                      </p:cBhvr>
                                      <p:tavLst>
                                        <p:tav tm="0">
                                          <p:val>
                                            <p:strVal val="1+#ppt_h/2"/>
                                          </p:val>
                                        </p:tav>
                                        <p:tav tm="100000">
                                          <p:val>
                                            <p:strVal val="#ppt_y"/>
                                          </p:val>
                                        </p:tav>
                                      </p:tavLst>
                                    </p:anim>
                                  </p:childTnLst>
                                </p:cTn>
                              </p:par>
                              <p:par>
                                <p:cTn fill="hold" id="37" nodeType="withEffect" presetClass="entr" presetID="2" presetSubtype="4">
                                  <p:stCondLst>
                                    <p:cond delay="0"/>
                                  </p:stCondLst>
                                  <p:childTnLst>
                                    <p:set>
                                      <p:cBhvr>
                                        <p:cTn dur="1" fill="hold" id="38">
                                          <p:stCondLst>
                                            <p:cond delay="0"/>
                                          </p:stCondLst>
                                        </p:cTn>
                                        <p:tgtEl>
                                          <p:spTgt spid="170"/>
                                        </p:tgtEl>
                                        <p:attrNameLst>
                                          <p:attrName>style.visibility</p:attrName>
                                        </p:attrNameLst>
                                      </p:cBhvr>
                                      <p:to>
                                        <p:strVal val="visible"/>
                                      </p:to>
                                    </p:set>
                                    <p:anim calcmode="lin" valueType="num">
                                      <p:cBhvr additive="base">
                                        <p:cTn dur="500" fill="hold" id="39"/>
                                        <p:tgtEl>
                                          <p:spTgt spid="170"/>
                                        </p:tgtEl>
                                        <p:attrNameLst>
                                          <p:attrName>ppt_x</p:attrName>
                                        </p:attrNameLst>
                                      </p:cBhvr>
                                      <p:tavLst>
                                        <p:tav tm="0">
                                          <p:val>
                                            <p:strVal val="#ppt_x"/>
                                          </p:val>
                                        </p:tav>
                                        <p:tav tm="100000">
                                          <p:val>
                                            <p:strVal val="#ppt_x"/>
                                          </p:val>
                                        </p:tav>
                                      </p:tavLst>
                                    </p:anim>
                                    <p:anim calcmode="lin" valueType="num">
                                      <p:cBhvr additive="base">
                                        <p:cTn dur="500" fill="hold" id="40"/>
                                        <p:tgtEl>
                                          <p:spTgt spid="170"/>
                                        </p:tgtEl>
                                        <p:attrNameLst>
                                          <p:attrName>ppt_y</p:attrName>
                                        </p:attrNameLst>
                                      </p:cBhvr>
                                      <p:tavLst>
                                        <p:tav tm="0">
                                          <p:val>
                                            <p:strVal val="1+#ppt_h/2"/>
                                          </p:val>
                                        </p:tav>
                                        <p:tav tm="100000">
                                          <p:val>
                                            <p:strVal val="#ppt_y"/>
                                          </p:val>
                                        </p:tav>
                                      </p:tavLst>
                                    </p:anim>
                                  </p:childTnLst>
                                </p:cTn>
                              </p:par>
                              <p:par>
                                <p:cTn fill="hold" id="41" nodeType="withEffect" presetClass="entr" presetID="2" presetSubtype="4">
                                  <p:stCondLst>
                                    <p:cond delay="0"/>
                                  </p:stCondLst>
                                  <p:childTnLst>
                                    <p:set>
                                      <p:cBhvr>
                                        <p:cTn dur="1" fill="hold" id="42">
                                          <p:stCondLst>
                                            <p:cond delay="0"/>
                                          </p:stCondLst>
                                        </p:cTn>
                                        <p:tgtEl>
                                          <p:spTgt spid="171"/>
                                        </p:tgtEl>
                                        <p:attrNameLst>
                                          <p:attrName>style.visibility</p:attrName>
                                        </p:attrNameLst>
                                      </p:cBhvr>
                                      <p:to>
                                        <p:strVal val="visible"/>
                                      </p:to>
                                    </p:set>
                                    <p:anim calcmode="lin" valueType="num">
                                      <p:cBhvr additive="base">
                                        <p:cTn dur="500" fill="hold" id="43"/>
                                        <p:tgtEl>
                                          <p:spTgt spid="171"/>
                                        </p:tgtEl>
                                        <p:attrNameLst>
                                          <p:attrName>ppt_x</p:attrName>
                                        </p:attrNameLst>
                                      </p:cBhvr>
                                      <p:tavLst>
                                        <p:tav tm="0">
                                          <p:val>
                                            <p:strVal val="#ppt_x"/>
                                          </p:val>
                                        </p:tav>
                                        <p:tav tm="100000">
                                          <p:val>
                                            <p:strVal val="#ppt_x"/>
                                          </p:val>
                                        </p:tav>
                                      </p:tavLst>
                                    </p:anim>
                                    <p:anim calcmode="lin" valueType="num">
                                      <p:cBhvr additive="base">
                                        <p:cTn dur="500" fill="hold" id="44"/>
                                        <p:tgtEl>
                                          <p:spTgt spid="171"/>
                                        </p:tgtEl>
                                        <p:attrNameLst>
                                          <p:attrName>ppt_y</p:attrName>
                                        </p:attrNameLst>
                                      </p:cBhvr>
                                      <p:tavLst>
                                        <p:tav tm="0">
                                          <p:val>
                                            <p:strVal val="1+#ppt_h/2"/>
                                          </p:val>
                                        </p:tav>
                                        <p:tav tm="100000">
                                          <p:val>
                                            <p:strVal val="#ppt_y"/>
                                          </p:val>
                                        </p:tav>
                                      </p:tavLst>
                                    </p:anim>
                                  </p:childTnLst>
                                </p:cTn>
                              </p:par>
                              <p:par>
                                <p:cTn fill="hold" id="45" nodeType="withEffect" presetClass="entr" presetID="2" presetSubtype="4">
                                  <p:stCondLst>
                                    <p:cond delay="0"/>
                                  </p:stCondLst>
                                  <p:childTnLst>
                                    <p:set>
                                      <p:cBhvr>
                                        <p:cTn dur="1" fill="hold" id="46">
                                          <p:stCondLst>
                                            <p:cond delay="0"/>
                                          </p:stCondLst>
                                        </p:cTn>
                                        <p:tgtEl>
                                          <p:spTgt spid="172"/>
                                        </p:tgtEl>
                                        <p:attrNameLst>
                                          <p:attrName>style.visibility</p:attrName>
                                        </p:attrNameLst>
                                      </p:cBhvr>
                                      <p:to>
                                        <p:strVal val="visible"/>
                                      </p:to>
                                    </p:set>
                                    <p:anim calcmode="lin" valueType="num">
                                      <p:cBhvr additive="base">
                                        <p:cTn dur="500" fill="hold" id="47"/>
                                        <p:tgtEl>
                                          <p:spTgt spid="172"/>
                                        </p:tgtEl>
                                        <p:attrNameLst>
                                          <p:attrName>ppt_x</p:attrName>
                                        </p:attrNameLst>
                                      </p:cBhvr>
                                      <p:tavLst>
                                        <p:tav tm="0">
                                          <p:val>
                                            <p:strVal val="#ppt_x"/>
                                          </p:val>
                                        </p:tav>
                                        <p:tav tm="100000">
                                          <p:val>
                                            <p:strVal val="#ppt_x"/>
                                          </p:val>
                                        </p:tav>
                                      </p:tavLst>
                                    </p:anim>
                                    <p:anim calcmode="lin" valueType="num">
                                      <p:cBhvr additive="base">
                                        <p:cTn dur="500" fill="hold" id="48"/>
                                        <p:tgtEl>
                                          <p:spTgt spid="172"/>
                                        </p:tgtEl>
                                        <p:attrNameLst>
                                          <p:attrName>ppt_y</p:attrName>
                                        </p:attrNameLst>
                                      </p:cBhvr>
                                      <p:tavLst>
                                        <p:tav tm="0">
                                          <p:val>
                                            <p:strVal val="1+#ppt_h/2"/>
                                          </p:val>
                                        </p:tav>
                                        <p:tav tm="100000">
                                          <p:val>
                                            <p:strVal val="#ppt_y"/>
                                          </p:val>
                                        </p:tav>
                                      </p:tavLst>
                                    </p:anim>
                                  </p:childTnLst>
                                </p:cTn>
                              </p:par>
                              <p:par>
                                <p:cTn fill="hold" id="49" nodeType="withEffect" presetClass="entr" presetID="2" presetSubtype="4">
                                  <p:stCondLst>
                                    <p:cond delay="0"/>
                                  </p:stCondLst>
                                  <p:childTnLst>
                                    <p:set>
                                      <p:cBhvr>
                                        <p:cTn dur="1" fill="hold" id="50">
                                          <p:stCondLst>
                                            <p:cond delay="0"/>
                                          </p:stCondLst>
                                        </p:cTn>
                                        <p:tgtEl>
                                          <p:spTgt spid="173"/>
                                        </p:tgtEl>
                                        <p:attrNameLst>
                                          <p:attrName>style.visibility</p:attrName>
                                        </p:attrNameLst>
                                      </p:cBhvr>
                                      <p:to>
                                        <p:strVal val="visible"/>
                                      </p:to>
                                    </p:set>
                                    <p:anim calcmode="lin" valueType="num">
                                      <p:cBhvr additive="base">
                                        <p:cTn dur="500" fill="hold" id="51"/>
                                        <p:tgtEl>
                                          <p:spTgt spid="173"/>
                                        </p:tgtEl>
                                        <p:attrNameLst>
                                          <p:attrName>ppt_x</p:attrName>
                                        </p:attrNameLst>
                                      </p:cBhvr>
                                      <p:tavLst>
                                        <p:tav tm="0">
                                          <p:val>
                                            <p:strVal val="#ppt_x"/>
                                          </p:val>
                                        </p:tav>
                                        <p:tav tm="100000">
                                          <p:val>
                                            <p:strVal val="#ppt_x"/>
                                          </p:val>
                                        </p:tav>
                                      </p:tavLst>
                                    </p:anim>
                                    <p:anim calcmode="lin" valueType="num">
                                      <p:cBhvr additive="base">
                                        <p:cTn dur="500" fill="hold" id="52"/>
                                        <p:tgtEl>
                                          <p:spTgt spid="173"/>
                                        </p:tgtEl>
                                        <p:attrNameLst>
                                          <p:attrName>ppt_y</p:attrName>
                                        </p:attrNameLst>
                                      </p:cBhvr>
                                      <p:tavLst>
                                        <p:tav tm="0">
                                          <p:val>
                                            <p:strVal val="1+#ppt_h/2"/>
                                          </p:val>
                                        </p:tav>
                                        <p:tav tm="100000">
                                          <p:val>
                                            <p:strVal val="#ppt_y"/>
                                          </p:val>
                                        </p:tav>
                                      </p:tavLst>
                                    </p:anim>
                                  </p:childTnLst>
                                </p:cTn>
                              </p:par>
                              <p:par>
                                <p:cTn fill="hold" id="53" nodeType="withEffect" presetClass="entr" presetID="2" presetSubtype="4">
                                  <p:stCondLst>
                                    <p:cond delay="0"/>
                                  </p:stCondLst>
                                  <p:childTnLst>
                                    <p:set>
                                      <p:cBhvr>
                                        <p:cTn dur="1" fill="hold" id="54">
                                          <p:stCondLst>
                                            <p:cond delay="0"/>
                                          </p:stCondLst>
                                        </p:cTn>
                                        <p:tgtEl>
                                          <p:spTgt spid="174"/>
                                        </p:tgtEl>
                                        <p:attrNameLst>
                                          <p:attrName>style.visibility</p:attrName>
                                        </p:attrNameLst>
                                      </p:cBhvr>
                                      <p:to>
                                        <p:strVal val="visible"/>
                                      </p:to>
                                    </p:set>
                                    <p:anim calcmode="lin" valueType="num">
                                      <p:cBhvr additive="base">
                                        <p:cTn dur="500" fill="hold" id="55"/>
                                        <p:tgtEl>
                                          <p:spTgt spid="174"/>
                                        </p:tgtEl>
                                        <p:attrNameLst>
                                          <p:attrName>ppt_x</p:attrName>
                                        </p:attrNameLst>
                                      </p:cBhvr>
                                      <p:tavLst>
                                        <p:tav tm="0">
                                          <p:val>
                                            <p:strVal val="#ppt_x"/>
                                          </p:val>
                                        </p:tav>
                                        <p:tav tm="100000">
                                          <p:val>
                                            <p:strVal val="#ppt_x"/>
                                          </p:val>
                                        </p:tav>
                                      </p:tavLst>
                                    </p:anim>
                                    <p:anim calcmode="lin" valueType="num">
                                      <p:cBhvr additive="base">
                                        <p:cTn dur="500" fill="hold" id="56"/>
                                        <p:tgtEl>
                                          <p:spTgt spid="174"/>
                                        </p:tgtEl>
                                        <p:attrNameLst>
                                          <p:attrName>ppt_y</p:attrName>
                                        </p:attrNameLst>
                                      </p:cBhvr>
                                      <p:tavLst>
                                        <p:tav tm="0">
                                          <p:val>
                                            <p:strVal val="1+#ppt_h/2"/>
                                          </p:val>
                                        </p:tav>
                                        <p:tav tm="100000">
                                          <p:val>
                                            <p:strVal val="#ppt_y"/>
                                          </p:val>
                                        </p:tav>
                                      </p:tavLst>
                                    </p:anim>
                                  </p:childTnLst>
                                </p:cTn>
                              </p:par>
                              <p:par>
                                <p:cTn fill="hold" id="57" nodeType="withEffect" presetClass="entr" presetID="2" presetSubtype="4">
                                  <p:stCondLst>
                                    <p:cond delay="0"/>
                                  </p:stCondLst>
                                  <p:childTnLst>
                                    <p:set>
                                      <p:cBhvr>
                                        <p:cTn dur="1" fill="hold" id="58">
                                          <p:stCondLst>
                                            <p:cond delay="0"/>
                                          </p:stCondLst>
                                        </p:cTn>
                                        <p:tgtEl>
                                          <p:spTgt spid="175"/>
                                        </p:tgtEl>
                                        <p:attrNameLst>
                                          <p:attrName>style.visibility</p:attrName>
                                        </p:attrNameLst>
                                      </p:cBhvr>
                                      <p:to>
                                        <p:strVal val="visible"/>
                                      </p:to>
                                    </p:set>
                                    <p:anim calcmode="lin" valueType="num">
                                      <p:cBhvr additive="base">
                                        <p:cTn dur="500" fill="hold" id="59"/>
                                        <p:tgtEl>
                                          <p:spTgt spid="175"/>
                                        </p:tgtEl>
                                        <p:attrNameLst>
                                          <p:attrName>ppt_x</p:attrName>
                                        </p:attrNameLst>
                                      </p:cBhvr>
                                      <p:tavLst>
                                        <p:tav tm="0">
                                          <p:val>
                                            <p:strVal val="#ppt_x"/>
                                          </p:val>
                                        </p:tav>
                                        <p:tav tm="100000">
                                          <p:val>
                                            <p:strVal val="#ppt_x"/>
                                          </p:val>
                                        </p:tav>
                                      </p:tavLst>
                                    </p:anim>
                                    <p:anim calcmode="lin" valueType="num">
                                      <p:cBhvr additive="base">
                                        <p:cTn dur="500" fill="hold" id="60"/>
                                        <p:tgtEl>
                                          <p:spTgt spid="175"/>
                                        </p:tgtEl>
                                        <p:attrNameLst>
                                          <p:attrName>ppt_y</p:attrName>
                                        </p:attrNameLst>
                                      </p:cBhvr>
                                      <p:tavLst>
                                        <p:tav tm="0">
                                          <p:val>
                                            <p:strVal val="1+#ppt_h/2"/>
                                          </p:val>
                                        </p:tav>
                                        <p:tav tm="100000">
                                          <p:val>
                                            <p:strVal val="#ppt_y"/>
                                          </p:val>
                                        </p:tav>
                                      </p:tavLst>
                                    </p:anim>
                                  </p:childTnLst>
                                </p:cTn>
                              </p:par>
                              <p:par>
                                <p:cTn fill="hold" id="61" nodeType="withEffect" presetClass="entr" presetID="2" presetSubtype="4">
                                  <p:stCondLst>
                                    <p:cond delay="0"/>
                                  </p:stCondLst>
                                  <p:childTnLst>
                                    <p:set>
                                      <p:cBhvr>
                                        <p:cTn dur="1" fill="hold" id="62">
                                          <p:stCondLst>
                                            <p:cond delay="0"/>
                                          </p:stCondLst>
                                        </p:cTn>
                                        <p:tgtEl>
                                          <p:spTgt spid="176"/>
                                        </p:tgtEl>
                                        <p:attrNameLst>
                                          <p:attrName>style.visibility</p:attrName>
                                        </p:attrNameLst>
                                      </p:cBhvr>
                                      <p:to>
                                        <p:strVal val="visible"/>
                                      </p:to>
                                    </p:set>
                                    <p:anim calcmode="lin" valueType="num">
                                      <p:cBhvr additive="base">
                                        <p:cTn dur="500" fill="hold" id="63"/>
                                        <p:tgtEl>
                                          <p:spTgt spid="176"/>
                                        </p:tgtEl>
                                        <p:attrNameLst>
                                          <p:attrName>ppt_x</p:attrName>
                                        </p:attrNameLst>
                                      </p:cBhvr>
                                      <p:tavLst>
                                        <p:tav tm="0">
                                          <p:val>
                                            <p:strVal val="#ppt_x"/>
                                          </p:val>
                                        </p:tav>
                                        <p:tav tm="100000">
                                          <p:val>
                                            <p:strVal val="#ppt_x"/>
                                          </p:val>
                                        </p:tav>
                                      </p:tavLst>
                                    </p:anim>
                                    <p:anim calcmode="lin" valueType="num">
                                      <p:cBhvr additive="base">
                                        <p:cTn dur="500" fill="hold" id="64"/>
                                        <p:tgtEl>
                                          <p:spTgt spid="176"/>
                                        </p:tgtEl>
                                        <p:attrNameLst>
                                          <p:attrName>ppt_y</p:attrName>
                                        </p:attrNameLst>
                                      </p:cBhvr>
                                      <p:tavLst>
                                        <p:tav tm="0">
                                          <p:val>
                                            <p:strVal val="1+#ppt_h/2"/>
                                          </p:val>
                                        </p:tav>
                                        <p:tav tm="100000">
                                          <p:val>
                                            <p:strVal val="#ppt_y"/>
                                          </p:val>
                                        </p:tav>
                                      </p:tavLst>
                                    </p:anim>
                                  </p:childTnLst>
                                </p:cTn>
                              </p:par>
                              <p:par>
                                <p:cTn fill="hold" id="65" nodeType="withEffect" presetClass="entr" presetID="2" presetSubtype="4">
                                  <p:stCondLst>
                                    <p:cond delay="0"/>
                                  </p:stCondLst>
                                  <p:childTnLst>
                                    <p:set>
                                      <p:cBhvr>
                                        <p:cTn dur="1" fill="hold" id="66">
                                          <p:stCondLst>
                                            <p:cond delay="0"/>
                                          </p:stCondLst>
                                        </p:cTn>
                                        <p:tgtEl>
                                          <p:spTgt spid="177"/>
                                        </p:tgtEl>
                                        <p:attrNameLst>
                                          <p:attrName>style.visibility</p:attrName>
                                        </p:attrNameLst>
                                      </p:cBhvr>
                                      <p:to>
                                        <p:strVal val="visible"/>
                                      </p:to>
                                    </p:set>
                                    <p:anim calcmode="lin" valueType="num">
                                      <p:cBhvr additive="base">
                                        <p:cTn dur="500" fill="hold" id="67"/>
                                        <p:tgtEl>
                                          <p:spTgt spid="177"/>
                                        </p:tgtEl>
                                        <p:attrNameLst>
                                          <p:attrName>ppt_x</p:attrName>
                                        </p:attrNameLst>
                                      </p:cBhvr>
                                      <p:tavLst>
                                        <p:tav tm="0">
                                          <p:val>
                                            <p:strVal val="#ppt_x"/>
                                          </p:val>
                                        </p:tav>
                                        <p:tav tm="100000">
                                          <p:val>
                                            <p:strVal val="#ppt_x"/>
                                          </p:val>
                                        </p:tav>
                                      </p:tavLst>
                                    </p:anim>
                                    <p:anim calcmode="lin" valueType="num">
                                      <p:cBhvr additive="base">
                                        <p:cTn dur="500" fill="hold" id="68"/>
                                        <p:tgtEl>
                                          <p:spTgt spid="177"/>
                                        </p:tgtEl>
                                        <p:attrNameLst>
                                          <p:attrName>ppt_y</p:attrName>
                                        </p:attrNameLst>
                                      </p:cBhvr>
                                      <p:tavLst>
                                        <p:tav tm="0">
                                          <p:val>
                                            <p:strVal val="1+#ppt_h/2"/>
                                          </p:val>
                                        </p:tav>
                                        <p:tav tm="100000">
                                          <p:val>
                                            <p:strVal val="#ppt_y"/>
                                          </p:val>
                                        </p:tav>
                                      </p:tavLst>
                                    </p:anim>
                                  </p:childTnLst>
                                </p:cTn>
                              </p:par>
                              <p:par>
                                <p:cTn fill="hold" id="69" nodeType="withEffect" presetClass="entr" presetID="2" presetSubtype="4">
                                  <p:stCondLst>
                                    <p:cond delay="0"/>
                                  </p:stCondLst>
                                  <p:childTnLst>
                                    <p:set>
                                      <p:cBhvr>
                                        <p:cTn dur="1" fill="hold" id="70">
                                          <p:stCondLst>
                                            <p:cond delay="0"/>
                                          </p:stCondLst>
                                        </p:cTn>
                                        <p:tgtEl>
                                          <p:spTgt spid="178"/>
                                        </p:tgtEl>
                                        <p:attrNameLst>
                                          <p:attrName>style.visibility</p:attrName>
                                        </p:attrNameLst>
                                      </p:cBhvr>
                                      <p:to>
                                        <p:strVal val="visible"/>
                                      </p:to>
                                    </p:set>
                                    <p:anim calcmode="lin" valueType="num">
                                      <p:cBhvr additive="base">
                                        <p:cTn dur="500" fill="hold" id="71"/>
                                        <p:tgtEl>
                                          <p:spTgt spid="178"/>
                                        </p:tgtEl>
                                        <p:attrNameLst>
                                          <p:attrName>ppt_x</p:attrName>
                                        </p:attrNameLst>
                                      </p:cBhvr>
                                      <p:tavLst>
                                        <p:tav tm="0">
                                          <p:val>
                                            <p:strVal val="#ppt_x"/>
                                          </p:val>
                                        </p:tav>
                                        <p:tav tm="100000">
                                          <p:val>
                                            <p:strVal val="#ppt_x"/>
                                          </p:val>
                                        </p:tav>
                                      </p:tavLst>
                                    </p:anim>
                                    <p:anim calcmode="lin" valueType="num">
                                      <p:cBhvr additive="base">
                                        <p:cTn dur="500" fill="hold" id="72"/>
                                        <p:tgtEl>
                                          <p:spTgt spid="178"/>
                                        </p:tgtEl>
                                        <p:attrNameLst>
                                          <p:attrName>ppt_y</p:attrName>
                                        </p:attrNameLst>
                                      </p:cBhvr>
                                      <p:tavLst>
                                        <p:tav tm="0">
                                          <p:val>
                                            <p:strVal val="1+#ppt_h/2"/>
                                          </p:val>
                                        </p:tav>
                                        <p:tav tm="100000">
                                          <p:val>
                                            <p:strVal val="#ppt_y"/>
                                          </p:val>
                                        </p:tav>
                                      </p:tavLst>
                                    </p:anim>
                                  </p:childTnLst>
                                </p:cTn>
                              </p:par>
                              <p:par>
                                <p:cTn fill="hold" id="73" nodeType="withEffect" presetClass="entr" presetID="2" presetSubtype="4">
                                  <p:stCondLst>
                                    <p:cond delay="0"/>
                                  </p:stCondLst>
                                  <p:childTnLst>
                                    <p:set>
                                      <p:cBhvr>
                                        <p:cTn dur="1" fill="hold" id="74">
                                          <p:stCondLst>
                                            <p:cond delay="0"/>
                                          </p:stCondLst>
                                        </p:cTn>
                                        <p:tgtEl>
                                          <p:spTgt spid="179"/>
                                        </p:tgtEl>
                                        <p:attrNameLst>
                                          <p:attrName>style.visibility</p:attrName>
                                        </p:attrNameLst>
                                      </p:cBhvr>
                                      <p:to>
                                        <p:strVal val="visible"/>
                                      </p:to>
                                    </p:set>
                                    <p:anim calcmode="lin" valueType="num">
                                      <p:cBhvr additive="base">
                                        <p:cTn dur="500" fill="hold" id="75"/>
                                        <p:tgtEl>
                                          <p:spTgt spid="179"/>
                                        </p:tgtEl>
                                        <p:attrNameLst>
                                          <p:attrName>ppt_x</p:attrName>
                                        </p:attrNameLst>
                                      </p:cBhvr>
                                      <p:tavLst>
                                        <p:tav tm="0">
                                          <p:val>
                                            <p:strVal val="#ppt_x"/>
                                          </p:val>
                                        </p:tav>
                                        <p:tav tm="100000">
                                          <p:val>
                                            <p:strVal val="#ppt_x"/>
                                          </p:val>
                                        </p:tav>
                                      </p:tavLst>
                                    </p:anim>
                                    <p:anim calcmode="lin" valueType="num">
                                      <p:cBhvr additive="base">
                                        <p:cTn dur="500" fill="hold" id="76"/>
                                        <p:tgtEl>
                                          <p:spTgt spid="179"/>
                                        </p:tgtEl>
                                        <p:attrNameLst>
                                          <p:attrName>ppt_y</p:attrName>
                                        </p:attrNameLst>
                                      </p:cBhvr>
                                      <p:tavLst>
                                        <p:tav tm="0">
                                          <p:val>
                                            <p:strVal val="1+#ppt_h/2"/>
                                          </p:val>
                                        </p:tav>
                                        <p:tav tm="100000">
                                          <p:val>
                                            <p:strVal val="#ppt_y"/>
                                          </p:val>
                                        </p:tav>
                                      </p:tavLst>
                                    </p:anim>
                                  </p:childTnLst>
                                </p:cTn>
                              </p:par>
                              <p:par>
                                <p:cTn fill="hold" id="77" nodeType="withEffect" presetClass="entr" presetID="2" presetSubtype="4">
                                  <p:stCondLst>
                                    <p:cond delay="0"/>
                                  </p:stCondLst>
                                  <p:childTnLst>
                                    <p:set>
                                      <p:cBhvr>
                                        <p:cTn dur="1" fill="hold" id="78">
                                          <p:stCondLst>
                                            <p:cond delay="0"/>
                                          </p:stCondLst>
                                        </p:cTn>
                                        <p:tgtEl>
                                          <p:spTgt spid="149"/>
                                        </p:tgtEl>
                                        <p:attrNameLst>
                                          <p:attrName>style.visibility</p:attrName>
                                        </p:attrNameLst>
                                      </p:cBhvr>
                                      <p:to>
                                        <p:strVal val="visible"/>
                                      </p:to>
                                    </p:set>
                                    <p:anim calcmode="lin" valueType="num">
                                      <p:cBhvr additive="base">
                                        <p:cTn dur="500" fill="hold" id="79"/>
                                        <p:tgtEl>
                                          <p:spTgt spid="149"/>
                                        </p:tgtEl>
                                        <p:attrNameLst>
                                          <p:attrName>ppt_x</p:attrName>
                                        </p:attrNameLst>
                                      </p:cBhvr>
                                      <p:tavLst>
                                        <p:tav tm="0">
                                          <p:val>
                                            <p:strVal val="#ppt_x"/>
                                          </p:val>
                                        </p:tav>
                                        <p:tav tm="100000">
                                          <p:val>
                                            <p:strVal val="#ppt_x"/>
                                          </p:val>
                                        </p:tav>
                                      </p:tavLst>
                                    </p:anim>
                                    <p:anim calcmode="lin" valueType="num">
                                      <p:cBhvr additive="base">
                                        <p:cTn dur="500" fill="hold" id="80"/>
                                        <p:tgtEl>
                                          <p:spTgt spid="149"/>
                                        </p:tgtEl>
                                        <p:attrNameLst>
                                          <p:attrName>ppt_y</p:attrName>
                                        </p:attrNameLst>
                                      </p:cBhvr>
                                      <p:tavLst>
                                        <p:tav tm="0">
                                          <p:val>
                                            <p:strVal val="1+#ppt_h/2"/>
                                          </p:val>
                                        </p:tav>
                                        <p:tav tm="100000">
                                          <p:val>
                                            <p:strVal val="#ppt_y"/>
                                          </p:val>
                                        </p:tav>
                                      </p:tavLst>
                                    </p:anim>
                                  </p:childTnLst>
                                </p:cTn>
                              </p:par>
                              <p:par>
                                <p:cTn fill="hold" id="81" nodeType="withEffect" presetClass="entr" presetID="2" presetSubtype="4">
                                  <p:stCondLst>
                                    <p:cond delay="0"/>
                                  </p:stCondLst>
                                  <p:childTnLst>
                                    <p:set>
                                      <p:cBhvr>
                                        <p:cTn dur="1" fill="hold" id="82">
                                          <p:stCondLst>
                                            <p:cond delay="0"/>
                                          </p:stCondLst>
                                        </p:cTn>
                                        <p:tgtEl>
                                          <p:spTgt spid="158"/>
                                        </p:tgtEl>
                                        <p:attrNameLst>
                                          <p:attrName>style.visibility</p:attrName>
                                        </p:attrNameLst>
                                      </p:cBhvr>
                                      <p:to>
                                        <p:strVal val="visible"/>
                                      </p:to>
                                    </p:set>
                                    <p:anim calcmode="lin" valueType="num">
                                      <p:cBhvr additive="base">
                                        <p:cTn dur="500" fill="hold" id="83"/>
                                        <p:tgtEl>
                                          <p:spTgt spid="158"/>
                                        </p:tgtEl>
                                        <p:attrNameLst>
                                          <p:attrName>ppt_x</p:attrName>
                                        </p:attrNameLst>
                                      </p:cBhvr>
                                      <p:tavLst>
                                        <p:tav tm="0">
                                          <p:val>
                                            <p:strVal val="#ppt_x"/>
                                          </p:val>
                                        </p:tav>
                                        <p:tav tm="100000">
                                          <p:val>
                                            <p:strVal val="#ppt_x"/>
                                          </p:val>
                                        </p:tav>
                                      </p:tavLst>
                                    </p:anim>
                                    <p:anim calcmode="lin" valueType="num">
                                      <p:cBhvr additive="base">
                                        <p:cTn dur="500" fill="hold" id="84"/>
                                        <p:tgtEl>
                                          <p:spTgt spid="158"/>
                                        </p:tgtEl>
                                        <p:attrNameLst>
                                          <p:attrName>ppt_y</p:attrName>
                                        </p:attrNameLst>
                                      </p:cBhvr>
                                      <p:tavLst>
                                        <p:tav tm="0">
                                          <p:val>
                                            <p:strVal val="1+#ppt_h/2"/>
                                          </p:val>
                                        </p:tav>
                                        <p:tav tm="100000">
                                          <p:val>
                                            <p:strVal val="#ppt_y"/>
                                          </p:val>
                                        </p:tav>
                                      </p:tavLst>
                                    </p:anim>
                                  </p:childTnLst>
                                </p:cTn>
                              </p:par>
                              <p:par>
                                <p:cTn fill="hold" id="85" nodeType="withEffect" presetClass="entr" presetID="2" presetSubtype="4">
                                  <p:stCondLst>
                                    <p:cond delay="0"/>
                                  </p:stCondLst>
                                  <p:childTnLst>
                                    <p:set>
                                      <p:cBhvr>
                                        <p:cTn dur="1" fill="hold" id="86">
                                          <p:stCondLst>
                                            <p:cond delay="0"/>
                                          </p:stCondLst>
                                        </p:cTn>
                                        <p:tgtEl>
                                          <p:spTgt spid="155"/>
                                        </p:tgtEl>
                                        <p:attrNameLst>
                                          <p:attrName>style.visibility</p:attrName>
                                        </p:attrNameLst>
                                      </p:cBhvr>
                                      <p:to>
                                        <p:strVal val="visible"/>
                                      </p:to>
                                    </p:set>
                                    <p:anim calcmode="lin" valueType="num">
                                      <p:cBhvr additive="base">
                                        <p:cTn dur="500" fill="hold" id="87"/>
                                        <p:tgtEl>
                                          <p:spTgt spid="155"/>
                                        </p:tgtEl>
                                        <p:attrNameLst>
                                          <p:attrName>ppt_x</p:attrName>
                                        </p:attrNameLst>
                                      </p:cBhvr>
                                      <p:tavLst>
                                        <p:tav tm="0">
                                          <p:val>
                                            <p:strVal val="#ppt_x"/>
                                          </p:val>
                                        </p:tav>
                                        <p:tav tm="100000">
                                          <p:val>
                                            <p:strVal val="#ppt_x"/>
                                          </p:val>
                                        </p:tav>
                                      </p:tavLst>
                                    </p:anim>
                                    <p:anim calcmode="lin" valueType="num">
                                      <p:cBhvr additive="base">
                                        <p:cTn dur="500" fill="hold" id="88"/>
                                        <p:tgtEl>
                                          <p:spTgt spid="155"/>
                                        </p:tgtEl>
                                        <p:attrNameLst>
                                          <p:attrName>ppt_y</p:attrName>
                                        </p:attrNameLst>
                                      </p:cBhvr>
                                      <p:tavLst>
                                        <p:tav tm="0">
                                          <p:val>
                                            <p:strVal val="1+#ppt_h/2"/>
                                          </p:val>
                                        </p:tav>
                                        <p:tav tm="100000">
                                          <p:val>
                                            <p:strVal val="#ppt_y"/>
                                          </p:val>
                                        </p:tav>
                                      </p:tavLst>
                                    </p:anim>
                                  </p:childTnLst>
                                </p:cTn>
                              </p:par>
                              <p:par>
                                <p:cTn fill="hold" id="89" nodeType="withEffect" presetClass="entr" presetID="2" presetSubtype="4">
                                  <p:stCondLst>
                                    <p:cond delay="0"/>
                                  </p:stCondLst>
                                  <p:childTnLst>
                                    <p:set>
                                      <p:cBhvr>
                                        <p:cTn dur="1" fill="hold" id="90">
                                          <p:stCondLst>
                                            <p:cond delay="0"/>
                                          </p:stCondLst>
                                        </p:cTn>
                                        <p:tgtEl>
                                          <p:spTgt spid="152"/>
                                        </p:tgtEl>
                                        <p:attrNameLst>
                                          <p:attrName>style.visibility</p:attrName>
                                        </p:attrNameLst>
                                      </p:cBhvr>
                                      <p:to>
                                        <p:strVal val="visible"/>
                                      </p:to>
                                    </p:set>
                                    <p:anim calcmode="lin" valueType="num">
                                      <p:cBhvr additive="base">
                                        <p:cTn dur="500" fill="hold" id="91"/>
                                        <p:tgtEl>
                                          <p:spTgt spid="152"/>
                                        </p:tgtEl>
                                        <p:attrNameLst>
                                          <p:attrName>ppt_x</p:attrName>
                                        </p:attrNameLst>
                                      </p:cBhvr>
                                      <p:tavLst>
                                        <p:tav tm="0">
                                          <p:val>
                                            <p:strVal val="#ppt_x"/>
                                          </p:val>
                                        </p:tav>
                                        <p:tav tm="100000">
                                          <p:val>
                                            <p:strVal val="#ppt_x"/>
                                          </p:val>
                                        </p:tav>
                                      </p:tavLst>
                                    </p:anim>
                                    <p:anim calcmode="lin" valueType="num">
                                      <p:cBhvr additive="base">
                                        <p:cTn dur="500" fill="hold" id="92"/>
                                        <p:tgtEl>
                                          <p:spTgt spid="152"/>
                                        </p:tgtEl>
                                        <p:attrNameLst>
                                          <p:attrName>ppt_y</p:attrName>
                                        </p:attrNameLst>
                                      </p:cBhvr>
                                      <p:tavLst>
                                        <p:tav tm="0">
                                          <p:val>
                                            <p:strVal val="1+#ppt_h/2"/>
                                          </p:val>
                                        </p:tav>
                                        <p:tav tm="100000">
                                          <p:val>
                                            <p:strVal val="#ppt_y"/>
                                          </p:val>
                                        </p:tav>
                                      </p:tavLst>
                                    </p:anim>
                                  </p:childTnLst>
                                </p:cTn>
                              </p:par>
                              <p:par>
                                <p:cTn fill="hold" id="93" nodeType="withEffect" presetClass="entr" presetID="2" presetSubtype="4">
                                  <p:stCondLst>
                                    <p:cond delay="0"/>
                                  </p:stCondLst>
                                  <p:childTnLst>
                                    <p:set>
                                      <p:cBhvr>
                                        <p:cTn dur="1" fill="hold" id="94">
                                          <p:stCondLst>
                                            <p:cond delay="0"/>
                                          </p:stCondLst>
                                        </p:cTn>
                                        <p:tgtEl>
                                          <p:spTgt spid="41"/>
                                        </p:tgtEl>
                                        <p:attrNameLst>
                                          <p:attrName>style.visibility</p:attrName>
                                        </p:attrNameLst>
                                      </p:cBhvr>
                                      <p:to>
                                        <p:strVal val="visible"/>
                                      </p:to>
                                    </p:set>
                                    <p:anim calcmode="lin" valueType="num">
                                      <p:cBhvr additive="base">
                                        <p:cTn dur="500" fill="hold" id="95"/>
                                        <p:tgtEl>
                                          <p:spTgt spid="41"/>
                                        </p:tgtEl>
                                        <p:attrNameLst>
                                          <p:attrName>ppt_x</p:attrName>
                                        </p:attrNameLst>
                                      </p:cBhvr>
                                      <p:tavLst>
                                        <p:tav tm="0">
                                          <p:val>
                                            <p:strVal val="#ppt_x"/>
                                          </p:val>
                                        </p:tav>
                                        <p:tav tm="100000">
                                          <p:val>
                                            <p:strVal val="#ppt_x"/>
                                          </p:val>
                                        </p:tav>
                                      </p:tavLst>
                                    </p:anim>
                                    <p:anim calcmode="lin" valueType="num">
                                      <p:cBhvr additive="base">
                                        <p:cTn dur="500" fill="hold" id="96"/>
                                        <p:tgtEl>
                                          <p:spTgt spid="41"/>
                                        </p:tgtEl>
                                        <p:attrNameLst>
                                          <p:attrName>ppt_y</p:attrName>
                                        </p:attrNameLst>
                                      </p:cBhvr>
                                      <p:tavLst>
                                        <p:tav tm="0">
                                          <p:val>
                                            <p:strVal val="1+#ppt_h/2"/>
                                          </p:val>
                                        </p:tav>
                                        <p:tav tm="100000">
                                          <p:val>
                                            <p:strVal val="#ppt_y"/>
                                          </p:val>
                                        </p:tav>
                                      </p:tavLst>
                                    </p:anim>
                                  </p:childTnLst>
                                </p:cTn>
                              </p:par>
                            </p:childTnLst>
                          </p:cTn>
                        </p:par>
                      </p:childTnLst>
                    </p:cTn>
                  </p:par>
                  <p:par>
                    <p:cTn fill="hold" id="97">
                      <p:stCondLst>
                        <p:cond delay="indefinite"/>
                      </p:stCondLst>
                      <p:childTnLst>
                        <p:par>
                          <p:cTn fill="hold" id="98">
                            <p:stCondLst>
                              <p:cond delay="0"/>
                            </p:stCondLst>
                            <p:childTnLst>
                              <p:par>
                                <p:cTn fill="hold" grpId="0" id="99" nodeType="clickEffect" presetClass="entr" presetID="10" presetSubtype="0">
                                  <p:stCondLst>
                                    <p:cond delay="0"/>
                                  </p:stCondLst>
                                  <p:childTnLst>
                                    <p:set>
                                      <p:cBhvr>
                                        <p:cTn dur="1" fill="hold" id="100">
                                          <p:stCondLst>
                                            <p:cond delay="0"/>
                                          </p:stCondLst>
                                        </p:cTn>
                                        <p:tgtEl>
                                          <p:spTgt spid="40"/>
                                        </p:tgtEl>
                                        <p:attrNameLst>
                                          <p:attrName>style.visibility</p:attrName>
                                        </p:attrNameLst>
                                      </p:cBhvr>
                                      <p:to>
                                        <p:strVal val="visible"/>
                                      </p:to>
                                    </p:set>
                                    <p:animEffect filter="fade" transition="in">
                                      <p:cBhvr>
                                        <p:cTn dur="500" id="101"/>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62"/>
      <p:bldP animBg="1" grpId="0" spid="163"/>
      <p:bldP animBg="1" grpId="0" spid="164"/>
      <p:bldP animBg="1" grpId="0" spid="165"/>
      <p:bldP animBg="1" grpId="0" spid="166"/>
      <p:bldP animBg="1" grpId="0" spid="167"/>
      <p:bldP animBg="1" grpId="0" spid="40"/>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8617e51badeb2da44ae1a98b0a42f0f">
            <a:r>
              <a:rPr dirty="0" lang="es-ES"/>
              <a:t>Dans cette vidéo, vous verrez...</a:t>
            </a:r>
            <a:r>
              <a:rPr dirty="0" err="1" lang="es-ES"/>
            </a:r>
            <a:r>
              <a:rPr dirty="0" lang="es-ES"/>
            </a:r>
            <a:r>
              <a:rPr dirty="0" err="1" lang="es-ES"/>
            </a:r>
            <a:r>
              <a:rPr dirty="0" lang="es-ES"/>
              <a:t> </a:t>
            </a:r>
            <a:r>
              <a:rPr dirty="0" err="1" lang="es-ES"/>
            </a:r>
            <a:r>
              <a:rPr dirty="0" lang="es-ES"/>
              <a:t> </a:t>
            </a:r>
            <a:r>
              <a:rPr dirty="0" err="1" lang="es-ES"/>
            </a:r>
            <a:r>
              <a:rPr dirty="0" lang="es-ES"/>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51" name="Oval 50">
            <a:extLst>
              <a:ext uri="{FF2B5EF4-FFF2-40B4-BE49-F238E27FC236}">
                <a16:creationId xmlns:a16="http://schemas.microsoft.com/office/drawing/2014/main" id="{66B10CCB-6AF4-5564-58E3-D8A64E98DE4A}"/>
              </a:ext>
            </a:extLst>
          </p:cNvPr>
          <p:cNvSpPr/>
          <p:nvPr/>
        </p:nvSpPr>
        <p:spPr>
          <a:xfrm>
            <a:off x="3782245" y="2360221"/>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2" name="Oval 51">
            <a:extLst>
              <a:ext uri="{FF2B5EF4-FFF2-40B4-BE49-F238E27FC236}">
                <a16:creationId xmlns:a16="http://schemas.microsoft.com/office/drawing/2014/main" id="{5900BF8A-5DC5-3641-845A-2BA1ACC801F5}"/>
              </a:ext>
            </a:extLst>
          </p:cNvPr>
          <p:cNvSpPr/>
          <p:nvPr/>
        </p:nvSpPr>
        <p:spPr>
          <a:xfrm>
            <a:off x="3273519" y="3230139"/>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3" name="Oval 52">
            <a:extLst>
              <a:ext uri="{FF2B5EF4-FFF2-40B4-BE49-F238E27FC236}">
                <a16:creationId xmlns:a16="http://schemas.microsoft.com/office/drawing/2014/main" id="{1C28108C-8580-AB1F-CE25-0F258BA0F19F}"/>
              </a:ext>
            </a:extLst>
          </p:cNvPr>
          <p:cNvSpPr/>
          <p:nvPr/>
        </p:nvSpPr>
        <p:spPr>
          <a:xfrm>
            <a:off x="4288912" y="3230778"/>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4" name="Oval 53">
            <a:extLst>
              <a:ext uri="{FF2B5EF4-FFF2-40B4-BE49-F238E27FC236}">
                <a16:creationId xmlns:a16="http://schemas.microsoft.com/office/drawing/2014/main" id="{8CA097BA-280E-C857-4D89-03BB9C7D1807}"/>
              </a:ext>
            </a:extLst>
          </p:cNvPr>
          <p:cNvSpPr/>
          <p:nvPr/>
        </p:nvSpPr>
        <p:spPr>
          <a:xfrm>
            <a:off x="2904306"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5" name="Oval 54">
            <a:extLst>
              <a:ext uri="{FF2B5EF4-FFF2-40B4-BE49-F238E27FC236}">
                <a16:creationId xmlns:a16="http://schemas.microsoft.com/office/drawing/2014/main" id="{DBB8CBCD-C261-E12D-C2AF-59144E8CFD56}"/>
              </a:ext>
            </a:extLst>
          </p:cNvPr>
          <p:cNvSpPr/>
          <p:nvPr/>
        </p:nvSpPr>
        <p:spPr>
          <a:xfrm>
            <a:off x="3859752" y="4100057"/>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56" name="Oval 55">
            <a:extLst>
              <a:ext uri="{FF2B5EF4-FFF2-40B4-BE49-F238E27FC236}">
                <a16:creationId xmlns:a16="http://schemas.microsoft.com/office/drawing/2014/main" id="{47C76E61-A232-306E-0C3F-295EBEECF7ED}"/>
              </a:ext>
            </a:extLst>
          </p:cNvPr>
          <p:cNvSpPr/>
          <p:nvPr/>
        </p:nvSpPr>
        <p:spPr>
          <a:xfrm>
            <a:off x="4755799" y="410133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57" name="Connector: Elbow 42">
            <a:extLst>
              <a:ext uri="{FF2B5EF4-FFF2-40B4-BE49-F238E27FC236}">
                <a16:creationId xmlns:a16="http://schemas.microsoft.com/office/drawing/2014/main" id="{DC8D5146-25DE-A71D-63F5-B4259B9F1950}"/>
              </a:ext>
            </a:extLst>
          </p:cNvPr>
          <p:cNvCxnSpPr>
            <a:stCxn id="51" idx="4"/>
            <a:endCxn id="53" idx="0"/>
          </p:cNvCxnSpPr>
          <p:nvPr/>
        </p:nvCxnSpPr>
        <p:spPr>
          <a:xfrm flipH="1" rot="16200000">
            <a:off x="4153877" y="2820412"/>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8" name="Connector: Elbow 43">
            <a:extLst>
              <a:ext uri="{FF2B5EF4-FFF2-40B4-BE49-F238E27FC236}">
                <a16:creationId xmlns:a16="http://schemas.microsoft.com/office/drawing/2014/main" id="{D3010A8C-11F3-884A-E798-778F95D1DE92}"/>
              </a:ext>
            </a:extLst>
          </p:cNvPr>
          <p:cNvCxnSpPr>
            <a:stCxn id="51" idx="4"/>
            <a:endCxn id="52" idx="0"/>
          </p:cNvCxnSpPr>
          <p:nvPr/>
        </p:nvCxnSpPr>
        <p:spPr>
          <a:xfrm rot="5400000">
            <a:off x="3646501" y="2819063"/>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59" name="Connector: Elbow 44">
            <a:extLst>
              <a:ext uri="{FF2B5EF4-FFF2-40B4-BE49-F238E27FC236}">
                <a16:creationId xmlns:a16="http://schemas.microsoft.com/office/drawing/2014/main" id="{B2A8F6D8-A579-CFB4-22EC-12DDB8E1BBF4}"/>
              </a:ext>
            </a:extLst>
          </p:cNvPr>
          <p:cNvCxnSpPr>
            <a:cxnSpLocks/>
            <a:stCxn id="53" idx="4"/>
            <a:endCxn id="56" idx="0"/>
          </p:cNvCxnSpPr>
          <p:nvPr/>
        </p:nvCxnSpPr>
        <p:spPr>
          <a:xfrm flipH="1" rot="16200000">
            <a:off x="4640654" y="3710859"/>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60" name="Connector: Elbow 45">
            <a:extLst>
              <a:ext uri="{FF2B5EF4-FFF2-40B4-BE49-F238E27FC236}">
                <a16:creationId xmlns:a16="http://schemas.microsoft.com/office/drawing/2014/main" id="{83C61C14-0009-C104-F168-ACD648DDF098}"/>
              </a:ext>
            </a:extLst>
          </p:cNvPr>
          <p:cNvCxnSpPr>
            <a:stCxn id="53" idx="4"/>
            <a:endCxn id="55" idx="0"/>
          </p:cNvCxnSpPr>
          <p:nvPr/>
        </p:nvCxnSpPr>
        <p:spPr>
          <a:xfrm rot="5400000">
            <a:off x="4193270" y="3729084"/>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1" name="Picture 60">
            <a:extLst>
              <a:ext uri="{FF2B5EF4-FFF2-40B4-BE49-F238E27FC236}">
                <a16:creationId xmlns:a16="http://schemas.microsoft.com/office/drawing/2014/main" id="{B223FE92-C9E4-F98B-5B9B-F28C48C6690F}"/>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2201275" y="4875754"/>
            <a:ext cx="989252" cy="846678"/>
          </a:xfrm>
          <a:prstGeom prst="rect">
            <a:avLst/>
          </a:prstGeom>
        </p:spPr>
      </p:pic>
      <p:cxnSp>
        <p:nvCxnSpPr>
          <p:cNvPr id="62" name="Connector: Elbow 47">
            <a:extLst>
              <a:ext uri="{FF2B5EF4-FFF2-40B4-BE49-F238E27FC236}">
                <a16:creationId xmlns:a16="http://schemas.microsoft.com/office/drawing/2014/main" id="{A2B69E5C-7865-9A69-0C8C-7121D71653F5}"/>
              </a:ext>
            </a:extLst>
          </p:cNvPr>
          <p:cNvCxnSpPr>
            <a:cxnSpLocks/>
            <a:stCxn id="55" idx="4"/>
            <a:endCxn id="61" idx="0"/>
          </p:cNvCxnSpPr>
          <p:nvPr/>
        </p:nvCxnSpPr>
        <p:spPr>
          <a:xfrm rot="5400000">
            <a:off x="3305890" y="4046561"/>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63" name="Picture 62">
            <a:extLst>
              <a:ext uri="{FF2B5EF4-FFF2-40B4-BE49-F238E27FC236}">
                <a16:creationId xmlns:a16="http://schemas.microsoft.com/office/drawing/2014/main" id="{CC60582A-A2FA-61A8-71FD-CDA4F7F3C0ED}"/>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3129342" y="4875754"/>
            <a:ext cx="989252" cy="846678"/>
          </a:xfrm>
          <a:prstGeom prst="rect">
            <a:avLst/>
          </a:prstGeom>
        </p:spPr>
      </p:pic>
      <p:pic>
        <p:nvPicPr>
          <p:cNvPr descr="A picture containing text, object, first-aid kit  Description automatically generated" id="64" name="Picture 63">
            <a:extLst>
              <a:ext uri="{FF2B5EF4-FFF2-40B4-BE49-F238E27FC236}">
                <a16:creationId xmlns:a16="http://schemas.microsoft.com/office/drawing/2014/main" id="{473436B8-9059-EB5B-FDCA-D2E1368E0B75}"/>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057409" y="4875754"/>
            <a:ext cx="989252" cy="846678"/>
          </a:xfrm>
          <a:prstGeom prst="rect">
            <a:avLst/>
          </a:prstGeom>
        </p:spPr>
      </p:pic>
      <p:pic>
        <p:nvPicPr>
          <p:cNvPr descr="A picture containing text, object, first-aid kit  Description automatically generated" id="65" name="Picture 64">
            <a:extLst>
              <a:ext uri="{FF2B5EF4-FFF2-40B4-BE49-F238E27FC236}">
                <a16:creationId xmlns:a16="http://schemas.microsoft.com/office/drawing/2014/main" id="{7C4FD85B-DE57-185A-3322-2C05DF0D4540}"/>
              </a:ext>
            </a:extLst>
          </p:cNvPr>
          <p:cNvPicPr>
            <a:picLocks noChangeAspect="1"/>
          </p:cNvPicPr>
          <p:nvPr/>
        </p:nvPicPr>
        <p:blipFill rotWithShape="1">
          <a:blip cstate="hqprint" r:embed="rId12">
            <a:extLst>
              <a:ext uri="{28A0092B-C50C-407E-A947-70E740481C1C}">
                <a14:useLocalDpi xmlns:a14="http://schemas.microsoft.com/office/drawing/2010/main" val="0"/>
              </a:ext>
            </a:extLst>
          </a:blip>
          <a:srcRect t="14413"/>
          <a:stretch/>
        </p:blipFill>
        <p:spPr>
          <a:xfrm>
            <a:off x="4985475" y="4875754"/>
            <a:ext cx="989252" cy="846678"/>
          </a:xfrm>
          <a:prstGeom prst="rect">
            <a:avLst/>
          </a:prstGeom>
        </p:spPr>
      </p:pic>
      <p:cxnSp>
        <p:nvCxnSpPr>
          <p:cNvPr id="66" name="Connector: Elbow 51">
            <a:extLst>
              <a:ext uri="{FF2B5EF4-FFF2-40B4-BE49-F238E27FC236}">
                <a16:creationId xmlns:a16="http://schemas.microsoft.com/office/drawing/2014/main" id="{C38E03C6-AFFE-60C3-5BE7-9BC4FFDAA295}"/>
              </a:ext>
            </a:extLst>
          </p:cNvPr>
          <p:cNvCxnSpPr>
            <a:cxnSpLocks/>
            <a:endCxn id="65" idx="0"/>
          </p:cNvCxnSpPr>
          <p:nvPr/>
        </p:nvCxnSpPr>
        <p:spPr>
          <a:xfrm>
            <a:off x="4129000" y="4766151"/>
            <a:ext cx="1351101"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7" name="Connector: Elbow 52">
            <a:extLst>
              <a:ext uri="{FF2B5EF4-FFF2-40B4-BE49-F238E27FC236}">
                <a16:creationId xmlns:a16="http://schemas.microsoft.com/office/drawing/2014/main" id="{7DA19601-1818-047C-9F19-18C5FEAD21FD}"/>
              </a:ext>
            </a:extLst>
          </p:cNvPr>
          <p:cNvCxnSpPr>
            <a:cxnSpLocks/>
            <a:stCxn id="56" idx="4"/>
            <a:endCxn id="63" idx="0"/>
          </p:cNvCxnSpPr>
          <p:nvPr/>
        </p:nvCxnSpPr>
        <p:spPr>
          <a:xfrm rot="5400000">
            <a:off x="4218586" y="4063210"/>
            <a:ext cx="217926" cy="140716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68" name="Connector: Elbow 53">
            <a:extLst>
              <a:ext uri="{FF2B5EF4-FFF2-40B4-BE49-F238E27FC236}">
                <a16:creationId xmlns:a16="http://schemas.microsoft.com/office/drawing/2014/main" id="{3F351831-8190-B206-4832-6B482BBECA1E}"/>
              </a:ext>
            </a:extLst>
          </p:cNvPr>
          <p:cNvCxnSpPr>
            <a:cxnSpLocks/>
            <a:endCxn id="64" idx="0"/>
          </p:cNvCxnSpPr>
          <p:nvPr/>
        </p:nvCxnSpPr>
        <p:spPr>
          <a:xfrm>
            <a:off x="4129000" y="4766151"/>
            <a:ext cx="423035" cy="109603"/>
          </a:xfrm>
          <a:prstGeom prst="bentConnector2">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0A9230F6-4118-7D14-6A05-5AFC1C9B42FC}"/>
              </a:ext>
            </a:extLst>
          </p:cNvPr>
          <p:cNvSpPr/>
          <p:nvPr/>
        </p:nvSpPr>
        <p:spPr>
          <a:xfrm>
            <a:off x="2061413" y="1547219"/>
            <a:ext cx="3882184"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87a9f6d5dfad6d8ec31252afb1bc9f">
            <a:pPr algn="ctr"/>
            <a:r>
              <a:rPr lang="es-ES" sz="2200"/>
              <a:t>Hiérarchie d'unités d'organisation</a:t>
            </a:r>
          </a:p>
        </p:txBody>
      </p:sp>
      <p:sp>
        <p:nvSpPr>
          <p:cNvPr id="3" name="TextBox 2">
            <a:extLst>
              <a:ext uri="{FF2B5EF4-FFF2-40B4-BE49-F238E27FC236}">
                <a16:creationId xmlns:a16="http://schemas.microsoft.com/office/drawing/2014/main" id="{5F27453C-FBBB-65E8-806C-7FF6D87BA359}"/>
              </a:ext>
            </a:extLst>
          </p:cNvPr>
          <p:cNvSpPr txBox="1"/>
          <p:nvPr/>
        </p:nvSpPr>
        <p:spPr>
          <a:xfrm>
            <a:off x="6400801" y="2626711"/>
            <a:ext cx="3129094" cy="2180405"/>
          </a:xfrm>
          <a:prstGeom prst="rect">
            <a:avLst/>
          </a:prstGeom>
          <a:noFill/>
        </p:spPr>
        <p:txBody>
          <a:bodyPr rtlCol="0" wrap="square">
            <a:spAutoFit/>
          </a:bodyPr>
          <a:lstStyle/>
          <a:p txid="82e25bb2b2aa82a88aba166206ba468e">
            <a:pPr algn="l" indent="-342900" marL="342900">
              <a:lnSpc>
                <a:spcPts val="3300"/>
              </a:lnSpc>
              <a:buClr>
                <a:srgbClr val="008CCF"/>
              </a:buClr>
              <a:buFont charset="-79" pitchFamily="2" typeface="Rubik"/>
              <a:buChar char="•"/>
            </a:pPr>
            <a:r>
              <a:rPr lang="es-ES" sz="2400"/>
              <a:t>Comment configurer une hiérarchie</a:t>
            </a:r>
          </a:p>
          <a:p txid="c8e2fc2bae2a41c41bee99a56b25a4ca">
            <a:pPr indent="-342900" lvl="1" marL="800100">
              <a:lnSpc>
                <a:spcPts val="3300"/>
              </a:lnSpc>
              <a:buClr>
                <a:srgbClr val="008CCF"/>
              </a:buClr>
              <a:buFont charset="-79" pitchFamily="2" typeface="Rubik"/>
              <a:buChar char="•"/>
            </a:pPr>
            <a:r>
              <a:rPr lang="es-ES" sz="2400"/>
              <a:t>Région</a:t>
            </a:r>
          </a:p>
          <a:p txid="81da678e8cb508116a361fd072092c57">
            <a:pPr indent="-342900" lvl="1" marL="800100">
              <a:lnSpc>
                <a:spcPts val="3300"/>
              </a:lnSpc>
              <a:buClr>
                <a:srgbClr val="008CCF"/>
              </a:buClr>
              <a:buFont charset="-79" pitchFamily="2" typeface="Rubik"/>
              <a:buChar char="•"/>
            </a:pPr>
            <a:r>
              <a:rPr lang="es-ES" sz="2400"/>
              <a:t>District</a:t>
            </a:r>
          </a:p>
          <a:p txid="e05aa4ecb2a09a714a07d3e5e7efc25d">
            <a:pPr indent="-342900" lvl="1" marL="800100">
              <a:lnSpc>
                <a:spcPts val="3300"/>
              </a:lnSpc>
              <a:buClr>
                <a:srgbClr val="008CCF"/>
              </a:buClr>
              <a:buFont charset="-79" pitchFamily="2" typeface="Rubik"/>
              <a:buChar char="•"/>
            </a:pPr>
            <a:r>
              <a:rPr lang="es-ES" sz="2400"/>
              <a:t>Établissement</a:t>
            </a:r>
          </a:p>
        </p:txBody>
      </p:sp>
      <p:cxnSp>
        <p:nvCxnSpPr>
          <p:cNvPr id="71" name="Connector: Elbow 44">
            <a:extLst>
              <a:ext uri="{FF2B5EF4-FFF2-40B4-BE49-F238E27FC236}">
                <a16:creationId xmlns:a16="http://schemas.microsoft.com/office/drawing/2014/main" id="{E29D2887-745E-7452-0CAD-33997A34E121}"/>
              </a:ext>
            </a:extLst>
          </p:cNvPr>
          <p:cNvCxnSpPr>
            <a:cxnSpLocks/>
            <a:stCxn id="52" idx="4"/>
            <a:endCxn id="54" idx="0"/>
          </p:cNvCxnSpPr>
          <p:nvPr/>
        </p:nvCxnSpPr>
        <p:spPr>
          <a:xfrm rot="5400000">
            <a:off x="3207532" y="3758738"/>
            <a:ext cx="313425" cy="369213"/>
          </a:xfrm>
          <a:prstGeom prst="bentConnector3">
            <a:avLst>
              <a:gd fmla="val 50000" name="adj1"/>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82827132"/>
      </p:ext>
    </p:extLst>
  </p:cSld>
  <p:clrMapOvr>
    <a:masterClrMapping/>
  </p:clrMapOvr>
  <mc:AlternateContent xmlns:mc="http://schemas.openxmlformats.org/markup-compatibility/2006" xmlns:p159="http://schemas.microsoft.com/office/powerpoint/2015/09/main">
    <mc:Choice Requires="p159">
      <p:transition advClick="0" advTm="16320" spd="slow">
        <p159:morph option="byObject"/>
      </p:transition>
    </mc:Choice>
    <mc:Fallback xmlns="">
      <p:transition advClick="0" advTm="163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animEffect filter="fade" transition="in">
                                      <p:cBhvr>
                                        <p:cTn dur="500" id="7"/>
                                        <p:tgtEl>
                                          <p:spTgt spid="3">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
                                            <p:txEl>
                                              <p:pRg end="1" st="1"/>
                                            </p:txEl>
                                          </p:spTgt>
                                        </p:tgtEl>
                                        <p:attrNameLst>
                                          <p:attrName>style.visibility</p:attrName>
                                        </p:attrNameLst>
                                      </p:cBhvr>
                                      <p:to>
                                        <p:strVal val="visible"/>
                                      </p:to>
                                    </p:set>
                                    <p:animEffect filter="fade" transition="in">
                                      <p:cBhvr>
                                        <p:cTn dur="500" id="12"/>
                                        <p:tgtEl>
                                          <p:spTgt spid="3">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
                                            <p:txEl>
                                              <p:pRg end="2" st="2"/>
                                            </p:txEl>
                                          </p:spTgt>
                                        </p:tgtEl>
                                        <p:attrNameLst>
                                          <p:attrName>style.visibility</p:attrName>
                                        </p:attrNameLst>
                                      </p:cBhvr>
                                      <p:to>
                                        <p:strVal val="visible"/>
                                      </p:to>
                                    </p:set>
                                    <p:animEffect filter="fade" transition="in">
                                      <p:cBhvr>
                                        <p:cTn dur="500" id="17"/>
                                        <p:tgtEl>
                                          <p:spTgt spid="3">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
                                            <p:txEl>
                                              <p:pRg end="3" st="3"/>
                                            </p:txEl>
                                          </p:spTgt>
                                        </p:tgtEl>
                                        <p:attrNameLst>
                                          <p:attrName>style.visibility</p:attrName>
                                        </p:attrNameLst>
                                      </p:cBhvr>
                                      <p:to>
                                        <p:strVal val="visible"/>
                                      </p:to>
                                    </p:set>
                                    <p:animEffect filter="fade" transition="in">
                                      <p:cBhvr>
                                        <p:cTn dur="500" id="22"/>
                                        <p:tgtEl>
                                          <p:spTgt spid="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56427C-478D-3E7F-AD88-5B0C1480B274}"/>
              </a:ext>
            </a:extLst>
          </p:cNvPr>
          <p:cNvSpPr txBox="1"/>
          <p:nvPr/>
        </p:nvSpPr>
        <p:spPr>
          <a:xfrm>
            <a:off x="5072514" y="3089710"/>
            <a:ext cx="1253869" cy="461665"/>
          </a:xfrm>
          <a:prstGeom prst="rect">
            <a:avLst/>
          </a:prstGeom>
          <a:noFill/>
        </p:spPr>
        <p:txBody>
          <a:bodyPr rtlCol="0" wrap="none">
            <a:spAutoFit/>
          </a:bodyPr>
          <a:lstStyle/>
          <a:p txid="4a282aa49003d2729da5eebadc19722d">
            <a:pPr algn="l">
              <a:buClr>
                <a:srgbClr val="008CCF"/>
              </a:buClr>
            </a:pPr>
            <a:r>
              <a:rPr dirty="0" lang="en-US" sz="2400"/>
              <a:t>Démo 1</a:t>
            </a:r>
          </a:p>
        </p:txBody>
      </p:sp>
    </p:spTree>
    <p:custDataLst>
      <p:tags r:id="rId1"/>
    </p:custDataLst>
    <p:extLst>
      <p:ext uri="{BB962C8B-B14F-4D97-AF65-F5344CB8AC3E}">
        <p14:creationId xmlns:p14="http://schemas.microsoft.com/office/powerpoint/2010/main" val="3239726256"/>
      </p:ext>
    </p:extLst>
  </p:cSld>
  <p:clrMapOvr>
    <a:masterClrMapping/>
  </p:clrMapOvr>
  <p:transition advClick="0" advTm="420000" spd="slow"/>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5FED-D2E2-E669-E280-0912DA0A8769}"/>
              </a:ext>
            </a:extLst>
          </p:cNvPr>
          <p:cNvSpPr>
            <a:spLocks noGrp="1"/>
          </p:cNvSpPr>
          <p:nvPr>
            <p:ph type="title"/>
          </p:nvPr>
        </p:nvSpPr>
        <p:spPr/>
        <p:txBody>
          <a:bodyPr/>
          <a:lstStyle/>
          <a:p txid="1300f86974cafc2d65eb1f082a26bdf1">
            <a:r>
              <a:rPr dirty="0" lang="en-NO"/>
              <a:t>Résumé</a:t>
            </a:r>
          </a:p>
        </p:txBody>
      </p:sp>
      <p:sp>
        <p:nvSpPr>
          <p:cNvPr id="4" name="TextBox 3">
            <a:extLst>
              <a:ext uri="{FF2B5EF4-FFF2-40B4-BE49-F238E27FC236}">
                <a16:creationId xmlns:a16="http://schemas.microsoft.com/office/drawing/2014/main" id="{78294CED-FDB0-D113-DC0D-A7C383F40414}"/>
              </a:ext>
            </a:extLst>
          </p:cNvPr>
          <p:cNvSpPr txBox="1"/>
          <p:nvPr/>
        </p:nvSpPr>
        <p:spPr>
          <a:xfrm>
            <a:off x="1665140" y="1893769"/>
            <a:ext cx="7899966" cy="3449983"/>
          </a:xfrm>
          <a:prstGeom prst="rect">
            <a:avLst/>
          </a:prstGeom>
          <a:noFill/>
        </p:spPr>
        <p:txBody>
          <a:bodyPr rtlCol="0" wrap="square">
            <a:spAutoFit/>
          </a:bodyPr>
          <a:lstStyle/>
          <a:p txid="6388c6e3adab367e2940a8b3052b7daf">
            <a:pPr indent="-457200" lvl="1" marL="914400">
              <a:lnSpc>
                <a:spcPts val="3300"/>
              </a:lnSpc>
              <a:buClr>
                <a:srgbClr val="008CCF"/>
              </a:buClr>
              <a:buFont typeface="+mj-lt"/>
              <a:buAutoNum type="arabicPeriod"/>
            </a:pPr>
            <a:r>
              <a:rPr dirty="0" lang="en-US" sz="2400"/>
              <a:t>Sélectionnez l'onglet Unité d'organisation dans l'application Maintenance</a:t>
            </a:r>
            <a:r>
              <a:rPr lang="en-US" sz="2400"/>
            </a:r>
            <a:r>
              <a:rPr dirty="0" lang="en-US" sz="2400"/>
            </a:r>
            <a:r>
              <a:rPr lang="en-US" sz="2400"/>
            </a:r>
            <a:endParaRPr dirty="0" lang="en-US" sz="2400"/>
          </a:p>
          <a:p txid="9f34e55ccb20c6f1afc9e8eeb3bac124">
            <a:pPr indent="-457200" lvl="1" marL="914400">
              <a:lnSpc>
                <a:spcPts val="3300"/>
              </a:lnSpc>
              <a:buClr>
                <a:srgbClr val="008CCF"/>
              </a:buClr>
              <a:buFont typeface="+mj-lt"/>
              <a:buAutoNum type="arabicPeriod"/>
            </a:pPr>
            <a:r>
              <a:rPr dirty="0" lang="en-US" sz="2400"/>
              <a:t>Sélectionnez l'unité d'organisation mère</a:t>
            </a:r>
            <a:r>
              <a:rPr dirty="0" err="1" lang="en-US" sz="2400"/>
            </a:r>
            <a:r>
              <a:rPr dirty="0" lang="en-US" sz="2400"/>
            </a:r>
          </a:p>
          <a:p txid="ab099f38ce47ebedf286961f4ff708a8">
            <a:pPr indent="-457200" lvl="1" marL="914400">
              <a:lnSpc>
                <a:spcPts val="3300"/>
              </a:lnSpc>
              <a:buClr>
                <a:srgbClr val="008CCF"/>
              </a:buClr>
              <a:buFont typeface="+mj-lt"/>
              <a:buAutoNum type="arabicPeriod"/>
            </a:pPr>
            <a:r>
              <a:rPr dirty="0" lang="en-US" sz="2400"/>
              <a:t>Ajouter un nouvel item</a:t>
            </a:r>
          </a:p>
          <a:p txid="fd50b86dae8012f6995e4793d33b5a83">
            <a:pPr indent="-457200" lvl="1" marL="914400">
              <a:lnSpc>
                <a:spcPts val="3300"/>
              </a:lnSpc>
              <a:buClr>
                <a:srgbClr val="008CCF"/>
              </a:buClr>
              <a:buFont typeface="+mj-lt"/>
              <a:buAutoNum type="arabicPeriod"/>
            </a:pPr>
            <a:r>
              <a:rPr dirty="0" lang="en-US" sz="2400"/>
              <a:t>Renseignez les champs :</a:t>
            </a:r>
            <a:r>
              <a:rPr lang="en-US" sz="2400"/>
            </a:r>
          </a:p>
          <a:p txid="4e140ba723a03baa6948340bf90e2ef6">
            <a:pPr indent="-342900" lvl="2" marL="1257300">
              <a:lnSpc>
                <a:spcPts val="3300"/>
              </a:lnSpc>
              <a:buClr>
                <a:srgbClr val="008CCF"/>
              </a:buClr>
              <a:buFont charset="0" panose="020B0604020202020204" pitchFamily="34" typeface="Arial"/>
              <a:buChar char="•"/>
            </a:pPr>
            <a:r>
              <a:rPr lang="en-US" sz="2400"/>
              <a:t>Nom</a:t>
            </a:r>
          </a:p>
          <a:p txid="f5b382a5cd9f363307d72f8181f1b48c">
            <a:pPr indent="-342900" lvl="2" marL="1257300">
              <a:lnSpc>
                <a:spcPts val="3300"/>
              </a:lnSpc>
              <a:buClr>
                <a:srgbClr val="008CCF"/>
              </a:buClr>
              <a:buFont charset="0" panose="020B0604020202020204" pitchFamily="34" typeface="Arial"/>
              <a:buChar char="•"/>
            </a:pPr>
            <a:r>
              <a:rPr lang="en-US" sz="2400"/>
              <a:t>Nom abrégé</a:t>
            </a:r>
          </a:p>
          <a:p txid="f30365c70f2e119b283427fea17a1860">
            <a:pPr indent="-342900" lvl="2" marL="1257300">
              <a:lnSpc>
                <a:spcPts val="3300"/>
              </a:lnSpc>
              <a:buClr>
                <a:srgbClr val="008CCF"/>
              </a:buClr>
              <a:buFont charset="0" panose="020B0604020202020204" pitchFamily="34" typeface="Arial"/>
              <a:buChar char="•"/>
            </a:pPr>
            <a:r>
              <a:rPr lang="en-US" sz="2400"/>
              <a:t>Date d'ouverture</a:t>
            </a:r>
            <a:endParaRPr dirty="0" lang="en-US" sz="2400"/>
          </a:p>
        </p:txBody>
      </p:sp>
      <p:sp>
        <p:nvSpPr>
          <p:cNvPr id="10" name="TextBox 9">
            <a:extLst>
              <a:ext uri="{FF2B5EF4-FFF2-40B4-BE49-F238E27FC236}">
                <a16:creationId xmlns:a16="http://schemas.microsoft.com/office/drawing/2014/main" id="{84ACBEB1-5736-F001-54BD-579F65C64E64}"/>
              </a:ext>
            </a:extLst>
          </p:cNvPr>
          <p:cNvSpPr txBox="1"/>
          <p:nvPr/>
        </p:nvSpPr>
        <p:spPr>
          <a:xfrm>
            <a:off x="2133599" y="1367592"/>
            <a:ext cx="5037221" cy="461665"/>
          </a:xfrm>
          <a:prstGeom prst="rect">
            <a:avLst/>
          </a:prstGeom>
          <a:noFill/>
        </p:spPr>
        <p:txBody>
          <a:bodyPr rtlCol="0" wrap="square">
            <a:spAutoFit/>
          </a:bodyPr>
          <a:lstStyle/>
          <a:p txid="0ae16ce6b6d56d4f0285ca602b39ca7e">
            <a:pPr algn="l">
              <a:buClr>
                <a:srgbClr val="008CCF"/>
              </a:buClr>
            </a:pPr>
            <a:r>
              <a:rPr lang="es-ES" sz="2400"/>
              <a:t>Comment créer des unités d'organisation :</a:t>
            </a:r>
          </a:p>
        </p:txBody>
      </p:sp>
    </p:spTree>
    <p:custDataLst>
      <p:tags r:id="rId1"/>
    </p:custDataLst>
    <p:extLst>
      <p:ext uri="{BB962C8B-B14F-4D97-AF65-F5344CB8AC3E}">
        <p14:creationId xmlns:p14="http://schemas.microsoft.com/office/powerpoint/2010/main" val="132084810"/>
      </p:ext>
    </p:extLst>
  </p:cSld>
  <p:clrMapOvr>
    <a:masterClrMapping/>
  </p:clrMapOvr>
  <p:transition advClick="0" advTm="33637"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4">
                                            <p:txEl>
                                              <p:pRg end="0" st="0"/>
                                            </p:txEl>
                                          </p:spTgt>
                                        </p:tgtEl>
                                        <p:attrNameLst>
                                          <p:attrName>style.visibility</p:attrName>
                                        </p:attrNameLst>
                                      </p:cBhvr>
                                      <p:to>
                                        <p:strVal val="visible"/>
                                      </p:to>
                                    </p:set>
                                    <p:animEffect filter="fade" transition="in">
                                      <p:cBhvr>
                                        <p:cTn dur="500" id="12"/>
                                        <p:tgtEl>
                                          <p:spTgt spid="4">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4">
                                            <p:txEl>
                                              <p:pRg end="1" st="1"/>
                                            </p:txEl>
                                          </p:spTgt>
                                        </p:tgtEl>
                                        <p:attrNameLst>
                                          <p:attrName>style.visibility</p:attrName>
                                        </p:attrNameLst>
                                      </p:cBhvr>
                                      <p:to>
                                        <p:strVal val="visible"/>
                                      </p:to>
                                    </p:set>
                                    <p:animEffect filter="fade" transition="in">
                                      <p:cBhvr>
                                        <p:cTn dur="500" id="17"/>
                                        <p:tgtEl>
                                          <p:spTgt spid="4">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
                                            <p:txEl>
                                              <p:pRg end="2" st="2"/>
                                            </p:txEl>
                                          </p:spTgt>
                                        </p:tgtEl>
                                        <p:attrNameLst>
                                          <p:attrName>style.visibility</p:attrName>
                                        </p:attrNameLst>
                                      </p:cBhvr>
                                      <p:to>
                                        <p:strVal val="visible"/>
                                      </p:to>
                                    </p:set>
                                    <p:animEffect filter="fade" transition="in">
                                      <p:cBhvr>
                                        <p:cTn dur="500" id="22"/>
                                        <p:tgtEl>
                                          <p:spTgt spid="4">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4">
                                            <p:txEl>
                                              <p:pRg end="3" st="3"/>
                                            </p:txEl>
                                          </p:spTgt>
                                        </p:tgtEl>
                                        <p:attrNameLst>
                                          <p:attrName>style.visibility</p:attrName>
                                        </p:attrNameLst>
                                      </p:cBhvr>
                                      <p:to>
                                        <p:strVal val="visible"/>
                                      </p:to>
                                    </p:set>
                                    <p:animEffect filter="fade" transition="in">
                                      <p:cBhvr>
                                        <p:cTn dur="500" id="27"/>
                                        <p:tgtEl>
                                          <p:spTgt spid="4">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4">
                                            <p:txEl>
                                              <p:pRg end="4" st="4"/>
                                            </p:txEl>
                                          </p:spTgt>
                                        </p:tgtEl>
                                        <p:attrNameLst>
                                          <p:attrName>style.visibility</p:attrName>
                                        </p:attrNameLst>
                                      </p:cBhvr>
                                      <p:to>
                                        <p:strVal val="visible"/>
                                      </p:to>
                                    </p:set>
                                    <p:animEffect filter="fade" transition="in">
                                      <p:cBhvr>
                                        <p:cTn dur="500" id="32"/>
                                        <p:tgtEl>
                                          <p:spTgt spid="4">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4">
                                            <p:txEl>
                                              <p:pRg end="5" st="5"/>
                                            </p:txEl>
                                          </p:spTgt>
                                        </p:tgtEl>
                                        <p:attrNameLst>
                                          <p:attrName>style.visibility</p:attrName>
                                        </p:attrNameLst>
                                      </p:cBhvr>
                                      <p:to>
                                        <p:strVal val="visible"/>
                                      </p:to>
                                    </p:set>
                                    <p:animEffect filter="fade" transition="in">
                                      <p:cBhvr>
                                        <p:cTn dur="500" id="37"/>
                                        <p:tgtEl>
                                          <p:spTgt spid="4">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4">
                                            <p:txEl>
                                              <p:pRg end="6" st="6"/>
                                            </p:txEl>
                                          </p:spTgt>
                                        </p:tgtEl>
                                        <p:attrNameLst>
                                          <p:attrName>style.visibility</p:attrName>
                                        </p:attrNameLst>
                                      </p:cBhvr>
                                      <p:to>
                                        <p:strVal val="visible"/>
                                      </p:to>
                                    </p:set>
                                    <p:animEffect filter="fade" transition="in">
                                      <p:cBhvr>
                                        <p:cTn dur="500" id="42"/>
                                        <p:tgtEl>
                                          <p:spTgt spid="4">
                                            <p:txEl>
                                              <p:pRg end="6" st="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11">
        <p:strips/>
      </p:transition>
    </mc:Choice>
    <mc:Fallback xmlns="">
      <p:transition advClick="0" advTm="12800">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B60CFF9-9611-4453-BD8E-E3B6054E4AA6}"/>
  <p:tag name="ISPRING_ULTRA_SCORM_COURCE_TITLE" val="2.2.4 Creating organisation unit hierarchy"/>
  <p:tag name="ISPRING_PRESENTATION_TITLE" val="2.2.4 Creating organisation unit hierarchy"/>
  <p:tag name="ISPRING_PLAYERS_CUSTOMIZATION_2" val="UEsDBBQAAgAIAH2m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H2m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H2m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9pm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H2m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9pmhUjnP2+moAAADlAAAAHAAAAG5vbmUvaHRtbF9za2luX3NldHRpbmdzLmpzb26r5lIAAqUcJQUrhWowG8xPKi0pyc/TS87PK0nNK9HLyy/KTQSrUVJ2AwMlHZyK88tSiwgoTUtMTkUx1NTIwskFp0qEiSZO5i7OlsjqChLTU/WSEpOz04vyS/NSIMqcXV0MXYyVwKpquWoBUEsDBBQAAgAIAH2maF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XRsZ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JdGx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l0bG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JdGx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l0bG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JdGx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XRsZUlBOzImkAAABuAAAAHAAAAHVuaXZlcnNhbC9sb2NhbF9zZXR0aW5ncy54bWwNzDEOgzAMQNGdU1jeKe3WgcDGVpbSA1jERZEcG5GA4PZk+8PTb/szChy8pWDq8PV4IrDO5oMuDn/TUL8RUib1JKbsUA2h76pWbCb5cs4FJliFLt4mjiUyjxSLHHYRqOFTXv/AHpuuugFQSwMEFAACAAgAmEbGVCAwJbjAEgAA2DMAABcAAAB1bml2ZXJzYWwvdW5pdmVyc2FsLnBuZ+1aa1RTZ9aOtaOdtoB+nTVWEFKnWmu1MEqpknDxVpCqoFxFTFLKKCCFgJKEBEK0tmZahTh4SVuF1EYHISQBuQRyCKmyBpQot5AcCJwEGq65AjGEJCT5Aujc1syfWfP9+vIj66xz8rzv++z9Pnu/e591vjkaGe72uufrMBjMLeLggWgY7FUtDLZy7WurnE+qt++bdV5WnIsO3wfjdG6Yct68mrr3yF4YrIb2xkLyr5z3v84+mHgOBtv+6eJvBYGUewQG88+MOLA3Ng+thRys7fNkMMdRa98UNrMuZmHvxnuhfzxwb82j+Mub0r7qfx338Pyxt/a9k/mOvWSf5eLd/+np+7QX/m3mlQP8pFdQYvapmM8bvOhZpFGygDEIFjP8/fX+BjlyQqdcEaULNmhvIydET5s7b59zPPJ2coFlx1zBL11T/tvXE0yIILSiIko2RZSg531+KSXIm6w9tMJckzQJC9mmqaHXn4dwW37bB35lkU2v0fa4O4eh/+BB1FhTKXOpBGyLeXzuAnDXRDDW32kJy13v9DLsnaDRGm4qGIGIJxdN7pStgMH25D1OUUAXcyM6+Esrr7mCL3lPtfzX72URP9wXpa12Pn6YtiX9J1/mos2vMkvvfvOfgOWsHh0TbpuEVodMX9hCVnop+n3oVIFFxdIjulQxDEsfpOYK7aMf4QKp7am4BXK5eWgixKQxFkzuh5PAHOH0G8Lp0emC/E3GF2vm+TBRNjJhiNQU1hRwV8LAFZRR3LKEBqTQoGmEptTzG7TSEUlCy+wNgkCnaoXbp6HVofMPt1Aw2Mt3qZJTdSthsPPTaBo+4zdJzEQfHpqTKmaLOa2VG4altdr4gFHJSEZ30hhxdlqC4ETy3Fk1flHvVmDoS75+lB8sY+/llK0l5A2RiMEZukMYS29ta7zxi0aEb7hQdYcJkVC4ltaNR3tb1S/4csMBz56z74uU0nS1Xl2nrpYgtCO7CZ1pdLaIM4P1jseCI2+/P5WMe7FbtJ4st3SjkmvUNJjO1LEMnNnwz9T6jIMny0Wiq33cZXePEK/gjbPtofaZLX6go49fnFSOWinTJWJN3oszU/UWGdgypyHotKv2R0yAL6xuDgMSMGTjwJ6GS404meesdMScP34mltXKQjgQzaTJNMI8I7KKZ5g++zd3o5mo+ksNrce02d1OLoYEIyOxSszpXK+VjsWqvyfh8oLV3E5e26MOf+1d0ctBZc5BZacSxkYChtiOrR8P2mgPJIFMVEMkr+1hnEATyrzq+9IQgafW50RRFqsV/o0g3oyYbc/ZHNy8LKSvkuDaTcGd/+cidYFdYBfYBXaBXWAX2AV2gV1gF9gFdoFdYBfYBXaBXWAX2AV2gV1gF9gFdoFdYBfYBXaB/7+BOXNpWxa/zui9POSFbZ55fmzajPfo3rxVfaZocejPDqwJhip5sDznybT/+IazugiPFRqUgGOOGtpo9RCahLpCI1IBWHkKi+3WfflN0i1VJos3cyLLqMivqlC/AjtvYjhmwh3WJ2SRSqQozMx3xJRbVfoW+yhiYVwvzDHZePJCknZOYrMqLHJ4aD5Dg6aT2OoHHJAaUigL3kO/W8UKlgnMc4yQb71UJC91pqAvxWzyUZ8AfwWD6UMDPtLqUlSzaOvDpCjumEHSn7q7lM1RUK9UAqsnS67j6sMBC6db98bgh/FY9T0fsdB0HGz0hcHyKBWp/Vpdkgoh2d1nVCtsTO2pKb7EOFSff943IjEhvy7/sEJCfFw0fGfdGPByzAyTbrCN3HJMTNWTy6BTaX/mQCsXP1iRMSHd5YEPCRXQqRApDPZjK62tE7StHfg7yBX8Fo2voWZVUCho98j0sTCe5SFhk/e5bIAL8NFl6QQAp/X58VC09FQdMpnwPS1g2PydE6h60GXuOt3sDctdrx33l0FZqGW71msj+1HjKW55IfLLju7x244v2gZX7KH3ZIUwIa102Qh6j+6rRULvNdstaoJj/i3HqO5GAppMepwunL/sWHhi7sUutFGIZwNDrbWO4QiMfZYbFHwpw6pV2LWpIM72vf4yxlpPcWjI01y7UdhkutxRIy7NX0/Fw9fh5BjLPUwhnmjOOVbONlQpVYr6c6pcI0KlreLld4zWdsQbEZEzeFj3qbpbXWlO8yS2TyMQ8S9JcdhtNKGB4JBDUba+KAXyuw2VOdzOc/fbvvPUqS42+qr9yMPcukt7OhP0XD5HTeKoBavY0UopCRMfMKm9VJVSjjTtdIdMOccm2KLj9ITyCvCYSsvZy3XnUqIE8tKUcpaoUsQVscWHB8ghkbkduqC3Sh8guw7ATnam7WL06PBqREG2bwT1pSu1sjOwre1lY7n3y3pyO2snEfQnZhU5/t04y3CU3bgFE+Su2BV4V9JYH8Z2ro0f2mEin+wjnmtmi/vS1Vo2DykRZpAPS/sT4KHlkQkUabpKcboOQJdrOg1vhc68NRgyM+CXFUWJ/Nv6ldYbJblVvkzo14CooOrI1JtfZLyDuFfmdiPFDazxKpdasabCqtSgmyRMVY2+f6rYm/CUDF9HnXjGq7UfNmNZydxVTTHlSXgqSqwzzFQzHGOYJusUwzwJKeaT4IXTR3Evja5fDbx+XoQ6V8cabDQGtNhbkM+sO5hQ6y37d6qO1eMldayMgjrnRMEH0J2BqDOE7+l1WbHxEz6Eoj9rLv1QSpoTW449TVENxFK7VikReGVs8WdUfTs0jNfkTqDDEHM5M909WYGmXKCVk24yN1roDl2ogjyNLZxEMax+tlpKTbC2InKgdCLWJPiwvSXMySnKbvVrct8J8yWwe3TwQlVtV0ub4y8eC2NAl71dISvLArsWmBTLH65WqLxO4ryOjZ3q004hjtRHxihgHWKJiMiPExQjIJL5DcVCZ62hyj6ncPRfU6q8MqntqF6Dj3bWErzAY6vrI2vdkXhvqbEBHdJcRSJ6m2bpFO2AQr+tKx9jDGHRyo01cfBUQBxc9w+RWiJ161ANKTk916GjtddCb+YxSJf6Rh4/MmraKjY8dFfQ9H9JI2iUv3wC16qKtRhbRqhZc67FjiZEezCS4wl71I2IAtM7ny9ugalel6sw1U/2g/dj8BOJ4MNK3Xlw5ddQepebc1NS6ljcCXNAC5LEHmS2qho+h3ylr9Uhj9y4GONGBMRVf0qDfOHy34K76yJvvTscQJIzUWihUd+llBr5HIaqD3ccJAgK8hLVfLaSJhDGE+UpkvaYMn2v1SMR1K3gbzqFKgyac8YcOlr+Y+zLPd2vDn1/95/LcuKErZqN8Me3y9tqWlN3lBmQ2t6lEBdV0C5T7ZHA2JA4mNvjq98Eeg9D6ZWk+L2Fmff1z/W6q2Vn8yzWSmSvGaUOynISyMM7TVXjJMJMWzD8SvAm584W9fgyjqF56YB4QwaElmYecPso0FOSjPthwwVp+uzHp9wy1c3GjyXEeDUe5xapPpsQ8AvbMDYCTt4MAz7QX6tS43bJIIL3+K7N4Cm2oW8EV1DfSe969FSUxNXfnm3pDVCEo3CKmJJiyXLSdKr28LJqb/vL2DVjIRnVLFHi2PFWY98f6zmDnlypf4+q2rNbuq7EKOTc9ARV5NjiUl1/DrI8xFc1v2E92H6wohXccxyLsaObSUnq6rOaXJHhba201KGavvAw2YzbKEJKJFuJslY8XYgIQtmb1NchompWWus5y69Ayj28dbDGoXtMyDOjklrof7roUyLAW9UU8J7kcS26yylf96R3u0n5Z7/qkPqrVJnPWsH3c+ffbM7I3caELOdMb7Y1t0SiqBLSXBIq3v6aWpd40yTQIySDADoclwefuoOTkA//NYmie/kbE0vzhwJ+iGaKKi6w224F/KTpy87tr9lBpbJM+90Scd4gw/w1c1UNZMRQJ/ylOiQqED90Jwa+7t4qHo6YsXu7EQ+OcZWzKdVo9H6oRvwhrok4ADZYC04S7CDhNqG8wp0yytRdlXr3QLTx284t345pT1bPQwxgMZyn9x4l81rsbMl+ytNfObW8Uzb2dgx7pGrQ8xqeCZHG5VnzT1rdGekJPKHRFNeSaXRjIp55fqfCk1Cd+8PaY6COtISunU/hyWylFNfopS1GUePkYEUoaFVVQ1bdxrGxWCq2a7/qhEfH5qkWfpadIBsz+/Tew9OJEcT90Yu2v1JGgyaUliAM4Vv9NkpdOWLuXbgz59Z2gDn9iELTBMcZcgNxKdD+5RS4U8aeYfGx1YHlAR9I5mMoGL8E9a0Q6sUjN7vSMBfFybh5xDNLzjOcl6DlAv6JcOQ4b6dMgruq2F515xyKC/ToqpvdWXy3LqUeOCKUpiWw71Tz22hP8H9/djtleGBJhucnUpzZMKTLQz/s06DbM+E9Ck1VLqYAtkheX6ywLYmnM9P0Zqv1leGz9Ct4+gKtJrE4l0g0F3GtYUArZm9NVlRGd4WhajaTJQTTz2yqooO7ut8r/KiBf6/HF8NZ8cUSqX7ccYm1PJLH13vdUONiAWUXG00hn6wS8dscmwZfVANwWvC/IhcVLM66QSggtCcsuu0EXZDhLbSeA7cChtsxwWkyW6OGrGha7aTnzAYZQYb0ooM4ZPWqn1rhMcEbCqXVsTwvogyXV3wUkNa+qj4LrvlohlkjYRfhzW82GZ8CkDNJIp6Kjpdz8bwB0FMrtVbxpbW/A5YL1J2y0mrg6aETuzaxztGAMBRXMCeD6C3P7wFRFItYX+nOUp43aELgoPeoEbUQw0b+1O4zfdt5oH0gnNuAz+MvLPP8QN89ke08ckXUcu5S+KHcUBnPK6W/75vKjpXVexVKM1MJ2ZVSyrd1vsrp9fmgRhoGnCHXZttC+DpcI4cXUMaewRNCxz2dor1V2XpnroT/TwTfWyI4UbmX09ZExxSadbsohl16NHHsBsFo5FJsumuMhdFr4rf1w3VOOZJ+f9Q7f030mJ4eOMf0WfTrNv18PHGIZJ6e1izu+VZuLX8/2o+7+ktAvDK76VA48AG2vRKqZRfXe91wH3QLVXshcf18W1BzUZK3+9EAy+iMEftYyR34sBhPTVFn1SG/KD3tzVAmouUj1pneHo68S70gCVAkvCgPIY2+TiTGvIiUi0uRgmhPwgqMf7jKStZ9h4A89Sr9zzY8gyax6HC4vNX4OEIQWDrUbAAWRalj6fZwQQBpXz6zAnkbdA+g9BWNQwFOx9nQjZVlmTjNnKaaWoyXWAQk3K14oUHTN3ydnUqVED1owGneblkc8Va+Lo0uTOB0CoFmY8txKsYZS+09pHgMTpt64J9D5uiSKjtnzF0U+xOasEx9GbPwC5QaYvgegNsmw3vfGBjECm3PmbYRJ+m4kJU/ViJLceF5N4Sr7yOMpcpFlvHQWnnwHytU2gFv9GKJUQ5d/BqaciqiPgzgH3mCjS+1IlEKj2B9j24HXWjghbQgUqYDX9TdY+0pUUt14HVLD0gaPwluCZn5BsBSrIODD/eT1vL7dIacOEV6p36NvjKZ2/KGAEnBv6yvmrzdS1lL/qkPQ0JLxd1y7yJKIzzS7YRnlPf5a1SEfm/LL9so2SaDwwhEVQrhlvFdQqLpa7+CZCT+oN8+uowcctqIGrHMlBas2hfnBxKuGsIPFv+1iguEdvXHLeolkAkVhAGD7IwXPdpyAVk6W0Mja3RFu+R5ll6HQU2ZbieE2hh2K1DZGl06MVGom2hIoT7/XW6FU6EHnKL073EGz+FXfx67gjes12bx/rFTwXcc8hM8f46l6LKrk7wtj8NDHngj7667c4hsHuRmhm7hJgqKY/5tY6L9DbO0Th+tWLDtamBcA6vQ7Vvl7jD+v1lJ156idnrHHU8Vgp20dtUn+mhsi62c2eXLEnHAnG95K8/7/hubnXIptMKPFcwhHYaBzxIoobGOtX9ZVI22f6PgNVSrSUHKH70QhTqNmmtaZHu4gC0F/gXf61iyOongJ1yYFdM7EyYqDK/Apj/fIXuWWgdAL5LBGRr+Wmhvrla12INanD3okPqnVY3O4FdHYRDsSOvVOx6w84Mm9IJPrykfwkxNsxRm+dzZXEhF0pHUbF6DR+/mikruWpTWqT8oG6Nc9yfh+4TYToGvyiSW6BusqgSh5flVgeUzllhT6OEDg/ldUljttwatN/mRHusvvVmhP+JB3G7uROq/gN8/FB2HeXex83zut0YYb/wY7Zwu9CZFX8MHPynKNlq1lQnO9DR1h5JlezvTG1u9EpZXQzYSMAp5e9+YYO6ivdYX/VX7Fp58M20zZUEJV9ieMBaezK0A7ppSjQF3Wj4OOpBfty1GuGfhBMq67k8Ki7N1pp9cZ2REF1jEjJb8qXt0eZx3g9Vjm7Mznmm2ddKCAXWHxF/js7P/Q5p55gmboG0vgdHzupfeVMCe7lh8eQH7uei/dD3SBFiFui8/WJlUVeS3uEDEJ5EHOPs++/J/AVBLAwQUAAIACACYRsZU4PiPDUkAAABqAAAAGwAAAHVuaXZlcnNhbC91bml2ZXJzYWwucG5nLnhtbLOxr8jNUShLLSrOzM+zVTLUM1Cyt+PlsikoSi3LTC1XqACKGekZQICSQiUqtzwzpSTDVsnS1BIhlpGamZ5RYqtkbogQ1AcaCQBQSwMEFAACAAgAgaZ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CBpm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IGm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gaZ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CBpm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CBpm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gaZoVLx9NfdKAAAASQAAAB8AAAB2aWRlb2xlY3R1cmUvbG9jYWxfc2V0dGluZ3MueG1ss7GvyM1RKEstKs7Mz7NVMtQzUFJIzUvOT8nMS7dVCg1x07VQUiguScxLSczJz0u1VcrLV1Kwt+OyyclPTswJTi0pASos1rfjAgBQSwECAAAUAAIACAB9pmhUMhu6IvkDAADgDgAAGAAAAAAAAAABAAAAAAAAAAAAbm9uZS9jb21tb25fbWVzc2FnZXMubG5nUEsBAgAAFAACAAgAfaZoVBUeYBujAAAAfwEAACkAAAAAAAAAAQAAAAAALwQAAG5vbmUvcGxheWJhY2tfYW5kX25hdmlnYXRpb25fc2V0dGluZ3MueG1sUEsBAgAAFAACAAgAfaZoVB9UimowAwAAxw4AACIAAAAAAAAAAQAAAAAAGQUAAG5vbmUvZmxhc2hfcHVibGlzaGluZ19zZXR0aW5ncy54bWxQSwECAAAUAAIACAB9pmhUcVeUnRUBAADRAgAAHAAAAAAAAAABAAAAAACJCAAAbm9uZS9mbGFzaF9za2luX3NldHRpbmdzLnhtbFBLAQIAABQAAgAIAH2maFTXm3CWKwMAAG8OAAAhAAAAAAAAAAEAAAAAANgJAABub25lL2h0bWxfcHVibGlzaGluZ19zZXR0aW5ncy54bWxQSwECAAAUAAIACAB9pmhUjnP2+moAAADlAAAAHAAAAAAAAAABAAAAAABCDQAAbm9uZS9odG1sX3NraW5fc2V0dGluZ3MuanNvblBLAQIAABQAAgAIAH2maFS8fTX3SgAAAEkAAAAXAAAAAAAAAAEAAAAAAOYNAABub25lL2xvY2FsX3NldHRpbmdzLnhtbFBLAQIAABQAAgAIAFGVnVTuA81MSQMAAOMJAAAUAAAAAAAAAAEAAAAAAGUOAAB1bml2ZXJzYWwvcGxheWVyLnhtbFBLAQIAABQAAgAIAJdGxlQGoq6pcgYAACYZAAAdAAAAAAAAAAEAAAAAAOARAAB1bml2ZXJzYWwvY29tbW9uX21lc3NhZ2VzLmxuZ1BLAQIAABQAAgAIAJdGxlQVHmAbowAAAH8BAAAuAAAAAAAAAAEAAAAAAI0YAAB1bml2ZXJzYWwvcGxheWJhY2tfYW5kX25hdmlnYXRpb25fc2V0dGluZ3MueG1sUEsBAgAAFAACAAgAl0bGVFmBjoFRBAAA3BUAACcAAAAAAAAAAQAAAAAAfBkAAHVuaXZlcnNhbC9mbGFzaF9wdWJsaXNoaW5nX3NldHRpbmdzLnhtbFBLAQIAABQAAgAIAJdGxlSh04FOhgMAAOAMAAAhAAAAAAAAAAEAAAAAABIeAAB1bml2ZXJzYWwvZmxhc2hfc2tpbl9zZXR0aW5ncy54bWxQSwECAAAUAAIACACXRsZUkUoaz0wEAABmFQAAJgAAAAAAAAABAAAAAADXIQAAdW5pdmVyc2FsL2h0bWxfcHVibGlzaGluZ19zZXR0aW5ncy54bWxQSwECAAAUAAIACACXRsZU603iqcMBAACLBgAAIQAAAAAAAAABAAAAAABnJgAAdW5pdmVyc2FsL2h0bWxfc2tpbl9zZXR0aW5ncy5qc29uUEsBAgAAFAACAAgAl0bGVJQTsyJpAAAAbgAAABwAAAAAAAAAAQAAAAAAaSgAAHVuaXZlcnNhbC9sb2NhbF9zZXR0aW5ncy54bWxQSwECAAAUAAIACACYRsZUIDAluMASAADYMwAAFwAAAAAAAAAAAAAAAAAMKQAAdW5pdmVyc2FsL3VuaXZlcnNhbC5wbmdQSwECAAAUAAIACACYRsZU4PiPDUkAAABqAAAAGwAAAAAAAAABAAAAAAABPAAAdW5pdmVyc2FsL3VuaXZlcnNhbC5wbmcueG1sUEsBAgAAFAACAAgAgaZoVPaxDkKjBQAApRUAACAAAAAAAAAAAQAAAAAAgzwAAHZpZGVvbGVjdHVyZS9jb21tb25fbWVzc2FnZXMubG5nUEsBAgAAFAACAAgAgaZoVBUeYBujAAAAfwEAADEAAAAAAAAAAQAAAAAAZEIAAHZpZGVvbGVjdHVyZS9wbGF5YmFja19hbmRfbmF2aWdhdGlvbl9zZXR0aW5ncy54bWxQSwECAAAUAAIACACBpmhUp4ruNgwFAADlGQAAKgAAAAAAAAABAAAAAABWQwAAdmlkZW9sZWN0dXJlL2ZsYXNoX3B1Ymxpc2hpbmdfc2V0dGluZ3MueG1sUEsBAgAAFAACAAgAgaZoVI92Vf5vAgAAhwgAACQAAAAAAAAAAQAAAAAAqkgAAHZpZGVvbGVjdHVyZS9mbGFzaF9za2luX3NldHRpbmdzLnhtbFBLAQIAABQAAgAIAIGmaFR8n4QKAgUAAF0ZAAApAAAAAAAAAAEAAAAAAFtLAAB2aWRlb2xlY3R1cmUvaHRtbF9wdWJsaXNoaW5nX3NldHRpbmdzLnhtbFBLAQIAABQAAgAIAIGmaFSTaEB+hwEAANkEAAAkAAAAAAAAAAEAAAAAAKRQAAB2aWRlb2xlY3R1cmUvaHRtbF9za2luX3NldHRpbmdzLmpzb25QSwECAAAUAAIACACBpmhUvH0190oAAABJAAAAHwAAAAAAAAABAAAAAABtUgAAdmlkZW9sZWN0dXJlL2xvY2FsX3NldHRpbmdzLnhtbFBLBQYAAAAAGAAYAGoHAAD0UgAAAAA="/>
  <p:tag name="FLASHSPRING_ZOOM_TAG" val="73"/>
  <p:tag name="ISPRING_SCREEN_RECS_UPDATED" val="C:\Users\alita\Documents\0. Clientes LOCAL\DHIS2\Fundamentals\2.0\4. DHIS2 Customization\Production\Alpha tes\2.2.4 CreatingAnOrganisationUnitHierarchy"/>
  <p:tag name="ISPRING_RESOURCE_FOLDER" val="C:\Users\alita\Documents\0. Clientes LOCAL\DHIS2\Fundamentals\2.0\4. DHIS2 Customization\Production\Alpha tes\2.2.4 CreatingAnOrganisationUnitHierarchy"/>
  <p:tag name="ISPRING_PRESENTATION_PATH" val="C:\Users\alita\Documents\0. Clientes LOCAL\DHIS2\Fundamentals\2.0\4. DHIS2 Customization\Production\Alpha tes\2.2.4 CreatingAnOrganisationUnitHierarchy.pptx"/>
  <p:tag name="ISPRING_PRESENTATION_INFO_2" val="&lt;?xml version=&quot;1.0&quot; encoding=&quot;UTF-8&quot; standalone=&quot;no&quot; ?&gt;&#10;&lt;presentation2&gt;&#10;&#10;  &lt;slides&gt;&#10;    &lt;slide id=&quot;{C0005047-2C4B-4494-B25C-A1CA3CBE6BDE}&quot; pptId=&quot;299&quot;/&gt;&#10;    &lt;slide id=&quot;{2C8B3BB7-2FA1-456F-AD0A-A532081B34C1}&quot; pptId=&quot;282&quot;/&gt;&#10;    &lt;slide id=&quot;{9A73B42D-ED6B-4FA3-8D3F-84185ACE9B1D}&quot; pptId=&quot;302&quot;/&gt;&#10;    &lt;slide id=&quot;{5778F83B-9D3D-4545-96F4-D30A41DBABE1}&quot; pptId=&quot;301&quot;/&gt;&#10;    &lt;slide id=&quot;{E11E7C54-AC28-4804-8005-1155847F49C1}&quot; pptId=&quot;300&quot;/&gt;&#10;    &lt;slide id=&quot;{4C4B4C9C-C50F-47A8-8008-E6A9B18EBB6E}&quot; pptId=&quot;272&quot;/&gt;&#10;  &lt;/slides&gt;&#10;&#10;  &lt;narration&gt;&#10;    &lt;audioTracks&gt;&#10;      &lt;audioTrack muted=&quot;false&quot; name=&quot;Intro&quot; resource=&quot;52a1fe8b&quot; slideId=&quot;{C0005047-2C4B-4494-B25C-A1CA3CBE6BDE}&quot; startTime=&quot;0&quot; stepIndex=&quot;0&quot; volume=&quot;1&quot;&gt;&#10;        &lt;audio channels=&quot;2&quot; format=&quot;fltp&quot; sampleRate=&quot;44100&quot;/&gt;&#10;      &lt;/audioTrack&gt;&#10;      &lt;audioTrack muted=&quot;false&quot; name=&quot;outro&quot; resource=&quot;fc928f2d&quot; slideId=&quot;{4C4B4C9C-C50F-47A8-8008-E6A9B18EBB6E}&quot; startTime=&quot;0&quot; stepIndex=&quot;0&quot; volume=&quot;1&quot;&gt;&#10;        &lt;audio channels=&quot;2&quot; format=&quot;fltp&quot; sampleRate=&quot;44100&quot;/&gt;&#10;      &lt;/audioTrack&gt;&#10;      &lt;audioTrack muted=&quot;false&quot; name=&quot;Marker 01&quot; resource=&quot;d0cce045&quot; slideId=&quot;{2C8B3BB7-2FA1-456F-AD0A-A532081B34C1}&quot; startTime=&quot;810&quot; stepIndex=&quot;0&quot; volume=&quot;1&quot;&gt;&#10;        &lt;audio channels=&quot;2&quot; format=&quot;fltp&quot; sampleRate=&quot;48000&quot;/&gt;&#10;      &lt;/audioTrack&gt;&#10;      &lt;audioTrack muted=&quot;false&quot; name=&quot;Marker 02&quot; resource=&quot;c69f720f&quot; slideId=&quot;{9A73B42D-ED6B-4FA3-8D3F-84185ACE9B1D}&quot; startTime=&quot;0&quot; stepIndex=&quot;0&quot; volume=&quot;1&quot;&gt;&#10;        &lt;audio channels=&quot;2&quot; format=&quot;fltp&quot; sampleRate=&quot;48000&quot;/&gt;&#10;      &lt;/audioTrack&gt;&#10;      &lt;audioTrack muted=&quot;false&quot; name=&quot;Marker 04&quot; resource=&quot;4a6fb028&quot; slideId=&quot;{E11E7C54-AC28-4804-8005-1155847F49C1}&quot; startTime=&quot;0&quot; stepIndex=&quot;0&quot; volume=&quot;1&quot;&gt;&#10;        &lt;audio channels=&quot;2&quot; format=&quot;fltp&quot; sampleRate=&quot;48000&quot;/&gt;&#10;      &lt;/audioTrack&gt;&#10;    &lt;/audioTracks&gt;&#10;    &lt;videoTracks/&gt;&#10;  &lt;/narration&gt;&#10;&#10;&lt;/presentation2&gt;&#10;"/>
  <p:tag name="ISPRING_OUTPUT_FOLDER" val="[[&quot;W\uFFFD\uFFFD\uFFFD{0EE2C415-B14D-4F68-A37A-B962E8EEF89A}&quot;,&quot;D:\\DHIS2_Projects\\DHIS2Fundamentals2.0\\DHIS2Customization\\iSpringFINAL\\Videos&quot;],[&quot;\uFFFD\u007F\uFFFD\uFFFD{6BE92DC9-446C-4AE2-8C04-F8B8C6EF443B}&quot;,&quot;C:\\Users\\alita\\Documents\\0. Clientes LOCAL\\DHIS2\\Fundamentals\\2.0\\4. DHIS2 Customization\\Production&quot;],[&quot;\uFFFD\uFFFD\uFFFDx{36D1059D-F3B6-43C3-9DD5-0F5046437A9F}&quot;,&quot;C:\\Users\\simonase\\Downloads&quot;]]"/>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9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2.904"/>
  <p:tag name="ISPRING_SLIDE_ID_2" val="{C0005047-2C4B-4494-B25C-A1CA3CBE6BD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9.162"/>
  <p:tag name="TIMING" val="|2.053|1.785"/>
  <p:tag name="ISPRING_SLIDE_ID_2" val="{2C8B3BB7-2FA1-456F-AD0A-A532081B34C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320"/>
  <p:tag name="TIMING" val="|3.232|6.22|1.38|1.515"/>
  <p:tag name="GENSWF_SLIDE_UID" val="{699E9368-2C15-45CC-B573-9C7AADFD5C72}:302"/>
  <p:tag name="ISPRING_SLIDE_ID_2" val="{9A73B42D-ED6B-4FA3-8D3F-84185ACE9B1D}"/>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BE440C92-AFB1-4820-A819-1350AB590163}:301"/>
  <p:tag name="ISPRING_SLIDE_ID_2" val="{5778F83B-9D3D-4545-96F4-D30A41DBABE1}"/>
  <p:tag name="GENSWF_ADVANCE_TIME" val="420.0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8B90DA9-E6A1-4ABC-B21E-6DF87FFF4580}:300"/>
  <p:tag name="GENSWF_ADVANCE_TIME" val="33.637"/>
  <p:tag name="TIMING" val="|2.74|8.311|7.221|5.766|1.651|3.627|1.001|1.547"/>
  <p:tag name="ISPRING_SLIDE_INDENT_LEVEL" val="0"/>
  <p:tag name="ISPRING_SLIDE_ID_2" val="{E11E7C54-AC28-4804-8005-1155847F49C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4C4B4C9C-C50F-47A8-8008-E6A9B18EBB6E}"/>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8180</TotalTime>
  <Words>1259</Words>
  <Application>Microsoft Macintosh PowerPoint</Application>
  <PresentationFormat>Widescreen</PresentationFormat>
  <Paragraphs>64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2.2.4 Creating organisation unit hierarchy</dc:title>
  <dc:subject>elearning</dc:subject>
  <dc:creator>Alejandra Avila</dc:creator>
  <cp:lastModifiedBy>Simona Sekerova</cp:lastModifiedBy>
  <cp:revision>476</cp:revision>
  <cp:lastPrinted>2021-06-09T13:32:46Z</cp:lastPrinted>
  <dcterms:created xsi:type="dcterms:W3CDTF">2021-02-03T12:41:27Z</dcterms:created>
  <dcterms:modified xsi:type="dcterms:W3CDTF">2023-04-18T08:34:12Z</dcterms:modified>
</cp:coreProperties>
</file>